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истории с числами, вопросами и полезными ответами.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задачи по математике
</a:t>
            </a:r>
            <a:endParaRPr lang="en-US" sz="266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вокруг нас
</a:t>
            </a:r>
            <a:endParaRPr lang="en-US" sz="3036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задачи встречаются дома, в школе и в магазине. Они помогают замечать числа, понимать ситуацию и находить решение в знакомых историях про игрушки, фрукты, карандаши и другие привычные вещи.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рассказывает, что уже известно: сколько было предметов, что добавили, убрали или сколько осталось. Без этого начала история не сложится.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указывает, что нужно узнать. Именно он задаёт путь решения и помогает не перепутать, какое число надо найти.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должен точно подходить к вопросу и к самой истории. Если ответ звучит странно, значит, задачу стоит ещё раз перечитать.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текстовая задача
</a:t>
            </a:r>
            <a:endParaRPr lang="en-US" sz="27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сразу намекают на действие: всего, ещё, стало, осталось, поровну. Они как маленькие фонарики — подсвечивают нужный путь.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задаче помогает увидеть смысл
</a:t>
            </a:r>
            <a:endParaRPr lang="en-US" sz="2488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и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рисунок помогает представить яблоки, карандаши, книги или конфеты. Тогда числа становятся не абстрактными, а очень даже живыми.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решается текстовая задача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 потеряться в условии и найти ответ без спешки.
</a:t>
            </a:r>
            <a:endParaRPr lang="en-US" sz="10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нужно тогда, когда части соединяются в одно целое. В задаче могут быть слова: вместе, ещё, прибавили, стало, всего.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Маши было 6 наклеек, а потом ей подарили ещё 3. Значит, надо узнать, сколько наклеек стало у Маши.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коробке лежало 4 мячика и положили ещё 2, получается новое общее количество. Так числа дружат и собираются вместе.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сложение
</a:t>
            </a:r>
            <a:endParaRPr lang="en-US" sz="3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выбирают, когда часть убирают, уносят, съедают или отдают. Тогда нужно узнать, сколько осталось или стало меньше.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вычитание
</a:t>
            </a:r>
            <a:endParaRPr lang="en-US" sz="3300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Пети было 9 карандашей, и 2 он отдал другу. Теперь важно понять, сколько карандашей осталось у Пети.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вазе лежало 8 яблок, а 3 яблока съели, целое стало меньше. В таких историях число будто теряет несколько своих спутников.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помогает считать одинаковые группы. Например, если в каждой тарелке по 2 печенья, удобно узнать сразу общее количество во всех тарелках.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нужно, когда предметы делят поровну или считают, сколько равных групп получится. Тут важно, чтобы всем досталось одинаково, без обид.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2 класса подходят задачи про ряды, команды, парты и коробки. В них повторяется одна и та же часть, а значит, есть удобный счёт.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случаи умножения и деления
</a:t>
            </a:r>
            <a:endParaRPr lang="en-US" sz="26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 тексте задачи
</a:t>
            </a:r>
            <a:endParaRPr lang="en-US" sz="2672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всего, ещё, вместе и стало часто подсказывают сложение. Они говорят, что части соединяются и получается новое общее число.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осталось, убрали, отдали и меньше обычно ведут к вычитанию. А слова по 2, каждый и поровну помогают заметить равные группы и деление.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 в задаче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показывает, подходит ли найденное число к истории и вопросу.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и схема задачи
</a:t>
            </a:r>
            <a:endParaRPr lang="en-US" sz="3041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помогает не потерять числа и не запутаться в условии. В ней пишут только главное: что было, что стало, сколько осталось или прибавилось. Это удобно и очень по-ученически аккуратно.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числами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и знаки показывают, как числа связаны друг с другом. Сразу видно, где часть, где целое и что нужно найти. Такая запись экономит время и помогает думать по порядку.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вместо длинного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превращает задачу в наглядную картинку из кружков, отрезков и подписей. Ребёнку легче увидеть, какие данные уже известны, а какой вопрос ещё ждёт ответа, будто прячется за углом.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путь к ответу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задача записана схематично, решение становится спокойнее и проще. Не нужно держать всё в памяти сразу: числа, действия и вопрос стоят перед глазами, как верные помощники на уроке математики.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 рисунком и задачи без рисунка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картинка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яблоки, машинки или шарики сразу становятся понятными и почти «разговаривают» с учеником. По изображению легче увидеть, сколько предметов было и что изменилось. Картинка особенно выручает, если задача только знакомит с новой ситуацией.
</a:t>
            </a:r>
            <a:endParaRPr lang="en-US" sz="1552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достаточно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рисунок не нужен: текст задачи уже ясно показывает, что произошло. Если внимательно прочитать условие, можно представить тетради, карандаши или флажки и решить задачу без подсказки. Это полезно, потому что учит работать не только глазами, но и головой.
</a:t>
            </a:r>
            <a:endParaRPr lang="en-US" sz="16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в два действия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16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промежуточный результат: сколько стало, сколько осталось или сколько получилось в одной части задачи. Без этого дальше двигаться нельзя, как без первой ступеньки.
</a:t>
            </a:r>
            <a:endParaRPr lang="en-US" sz="1677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шаг
</a:t>
            </a:r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найденное число используется снова: его складывают, вычитают или сравнивают с другим количеством. Здесь важно не спешить и взять именно тот ответ, который получился сначала.
</a:t>
            </a:r>
            <a:endParaRPr lang="en-US" sz="1649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двух действий записывают окончательный результат и проверяют его по смыслу. Если в истории с карандашами, яблоками или игрушками всё выглядит правдоподобно, решение выполнено верно.
</a:t>
            </a:r>
            <a:endParaRPr lang="en-US" sz="1649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иногда читает задачу слишком быстро и пропускает важную деталь. Из-за этого вопрос понимается не до конца, а решение получается случайным, словно наугад.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выбрать не то действие. Слова «стало» и «осталось» могут перепутаться, поэтому полезно сначала понять, что в задаче прибавили, убрали или сравнили.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заметить не все числа. Если в условии есть два или три значения, одно из них легко «спрятать» между словами, как маленький сюрприз.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нужно обязательно проверить ответ. Если число совсем не подходит к истории, значит, где-то закралась ошибка, и задачу лучше перечитать спокойно ещё раз.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 решении
</a:t>
            </a:r>
            <a:endParaRPr lang="en-US" sz="26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задачи из школьной и домашней жизни
</a:t>
            </a:r>
            <a:endParaRPr lang="en-US" sz="2616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для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раздаёт тетради, а дети считают, хватит ли их всем. В такой задаче легко представить класс, парты и аккуратную стопку тетрадей на столе. Математика становится частью обычного школьного дня.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и тарелки дома
</a:t>
            </a:r>
            <a:pPr algn="l" indent="0" marL="0">
              <a:lnSpc>
                <a:spcPct val="100000"/>
              </a:lnSpc>
              <a:buNone/>
            </a:pPr>
            <a:r>
              <a:rPr lang="en-US" sz="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можно разложить яблоки по тарелкам или посчитать, сколько фруктов осталось после ужина. Такая история понятна каждому: перед глазами кухня, корзинка и любимые яблоки. Решать становится почти так же просто, как накрывать на стол.
</a:t>
            </a:r>
            <a:endParaRPr lang="en-US" sz="1195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игрушки во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клумбе растут цветы, а в комнате стоят игрушки или кубики. Их можно сосчитать, сравнить или разложить по группам. Ребёнок видит, что математика живёт не только в тетради, но и рядом с ним каждый день.
</a:t>
            </a:r>
            <a:endParaRPr lang="en-US" sz="12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простых задач к более сложным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обучения в 2 классе: от одного действия к более длинным и внимательным решениям.
</a:t>
            </a:r>
            <a:endParaRPr lang="en-US" sz="9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придумай героя и предметы, которые можно посчитать. Это могут быть карандаши, шарики, яблоки или конфеты. История должна быть короткой и понятной, чтобы в ней не заблудиться.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выбери действие: что-то добавляется, убирается, раздаётся или сравнивается. От этого зависит, какие числа нужны и какой вопрос получится в конце. Здесь математика начинает работать по-настоящему.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придумай вопрос, на который можно ответить числом. Хорошая задача не должна спрашивать сразу всё подряд. Один ясный вопрос — и у решателя есть честная работа.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проверь, звучит ли история естественно. Если представить её легко, значит, задача удалась. А если хочется улыбнуться — это даже хорошо, математика любит дружелюбные сюжеты.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свою текстовую задачу
</a:t>
            </a:r>
            <a:endParaRPr lang="en-US" sz="26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95864"/>
            <a:ext cx="657000" cy="5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15111" y="1451264"/>
            <a:ext cx="504900" cy="673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развивают текстовые задачи
</a:t>
            </a:r>
            <a:endParaRPr lang="en-US" sz="2813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задачи учат читать внимательно и замечать главное в условии. Ребёнок постепенно начинает быстрее понимать смысл короткой истории и не теряться среди чисел и слов.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решить задачу, нужно удержать в памяти числа, действия и вопрос. Такая тренировка помогает запоминать не только математические данные, но и порядок рассуждений.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приучают не пропускать детали и не торопиться. Когда внимание работает точно, ребёнок реже путает числа, слова-подсказки и выбирает подходящее действие увереннее.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развивает умение думать по шагам и делать выводы. Это полезный навык: он помогает не только на уроке, но и в обычных жизненных ситуациях.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210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юного решателя задач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0576" y="1690373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прочитай задачу целиком, не торопясь. Найди, что известно, и подчеркни числа и важные слова. Потом ясно ответь себе: что именно нужно узнать?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выбери действие, запиши решение и посмотри на ответ ещё раз. Подходит ли он к истории? Если да, задача решена правильно, а ты — молодец.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50" y="2660333"/>
            <a:ext cx="8592300" cy="2231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76150" y="661750"/>
            <a:ext cx="55917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урока про текстовые задачи
</a:t>
            </a:r>
            <a:endParaRPr lang="en-US" sz="2863" dirty="0"/>
          </a:p>
        </p:txBody>
      </p:sp>
      <p:sp>
        <p:nvSpPr>
          <p:cNvPr id="6" name="Text 1"/>
          <p:cNvSpPr txBox="1"/>
          <p:nvPr/>
        </p:nvSpPr>
        <p:spPr>
          <a:xfrm>
            <a:off x="2319025" y="1790700"/>
            <a:ext cx="45060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Текстовая задача — это маленькая история, в которой числа помогают понять событие. Если читать внимательно, выбирать действие и проверять ответ, математика становится ясной, полезной и даже немного увлекательной.
</a:t>
            </a:r>
            <a:endParaRPr lang="en-US" sz="11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2026-05-20T16:01:20Z</dcterms:created>
  <dcterms:modified xsi:type="dcterms:W3CDTF">2026-05-20T16:01:20Z</dcterms:modified>
</cp:coreProperties>
</file>