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0494" y="0"/>
            <a:ext cx="3522761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становится империей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республика уступила место власти одного правителя и изменила мир.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Рим изменился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I веку до н. э. Рим управлял огромными землями, и старые республиканские правила уже не справлялись с войнами, конфликтами в провинциях и борьбой за власть внутри самого города.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республика перед кризисом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закону Римом управляли сенат, консулы и народные собрания, но решающее слово часто оставалось за богатыми и влиятельными семьями знати.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делили несколько органов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завоеваний в Рим стекались деньги, рабы и трофеи, однако многие простые граждане теряли землю и становились беднее, чем прежде.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усилило неравенство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Солдаты, вернувшиеся из войн, рассчитывали получить землю и поддержку государства. Когда обещания выполнялись не всегда, это вызывало недовольство и напряжение.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Ветераны ждали награды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между богатыми и бедными, рост влияния армии и борьба за должности постепенно подрывали старые республиканские порядки и доверие к ним.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слабела изнутри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Цезарь и конец старого порядка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Рубикон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49 году до н. э. Юлий Цезарь перешёл реку Рубикон, фактически начав гражданскую войну против своих политических противников.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и власть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Цезарь сосредоточил в своих руках очень большие полномочия и получил пожизненную власть диктатора, что стало необычным для республики.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Цезарь провёл важные изменения в управлении государством и установил новый календарь, который стал основой для дальнейшего счёта времени.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в 44 году до н. э.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римляне боялись, что единоличная власть уничтожит республику, поэтому Цезаря убили в Сенате, надеясь вернуть прежний порядок.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Рима от республики к империи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I века до н. э.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Октавиан Август становится первым императором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4872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27 году до н. э. Октавиан получил титул Август, который подчёркивал его особое положение и уважение в государстве.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4872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Почётное имя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3537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 Риме сложилась империя: внешне привычные республиканские формы сохранились, но управление стало личной властью правителя.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3537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система власти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806492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управлял армией, важными провинциями и назначением многих должностных лиц, поэтому мог влиять почти на все решения.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806492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ключевыми силами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2677608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 старые учреждения продолжали существовать, но реальная власть уже сосредоточилась у одного человека, который направлял политику государства.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677608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только на словах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и империя: главные различия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изменилось управление Римом после кризиса республики.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империи управление стало более единым и быстрым, но участие граждан в политике заметно сократилось.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Древнего мира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6982" y="1779938"/>
            <a:ext cx="575777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16495"/>
            <a:ext cx="658031" cy="58491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как основа империи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границ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Легионы охраняли рубежи огромного государства и быстро реагировали на нападения, поэтому жители провинций чувствовали себя под защитой Рима.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власти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Профессиональная армия подчинялась императору и помогала подавлять восстания, а значит, становилась важнейшим инструментом сохранения порядка в стране.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Жалованье солдатам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служили много лет и получали плату из государственной казны, поэтому их служба была постоянной и зависела от центральной власти.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ветеранам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службы многие ветераны получали землю. Это укрепляло их верность государству и показывало, что служба могла обеспечить будущее.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власть в Риме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рост власти Августа, но и постепенное ослабление прежних республиканских институтов.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Риме произошёл переход от коллективного управления к личной власти, при которой решения сосредоточились у одного правителя.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Древнего мира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и дороги объединяют огромную державу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провинциями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Покорённые земли делили на провинции, куда назначали наместников. Они следили за порядком, собирали налоги и выполняли распоряжения из Рима.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соединения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дороги помогали Риму удерживать огромные территории вместе и быстро реагировать на опасности, что было особенно важно для империи.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пространство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путям сообщения распространялись латинский язык, римские законы и привычки, поэтому разные народы постепенно становились частью одной державы.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мосты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строил дороги, мосты и порты, чтобы быстрее передвигались войска, торговцы и государственные посланники по всей империи.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Древнего мира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власть помогла Риму связать провинции общими дорогами, налогами и монетой. Это ускорило обмен товарами и сделало огромную территорию управляемой.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г. до н. э.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закрепил единую власть, что сделало торговлю и сбор налогов более предсказуемыми по всей державе.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968056"/>
            <a:ext cx="4314825" cy="137693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Риме: богатые и бедные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Рима делилось очень резко: богатство, жильё и права зависели от положения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мир и порядок в империи не означали равенства: у разных слоёв были совсем разные условия жизни и возможности.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Древнего мира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33" y="2687716"/>
            <a:ext cx="341226" cy="341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8220" y="2687716"/>
            <a:ext cx="341226" cy="341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706673"/>
            <a:ext cx="341226" cy="30331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687716"/>
            <a:ext cx="341226" cy="341226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римского мира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после войн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Августе Рим получил передышку после десятилетий гражданских столкновений. Это помогло восстановить хозяйство, укрепить управление и сделать жизнь в столице и провинциях более устойчивой.
</a:t>
            </a:r>
            <a:endParaRPr lang="en-US" sz="1343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всей империи возводили храмы, форумы, театры и бани. Такие здания не только украшали города, но и показывали жителям силу и порядок римской власти.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поощряло литературу и искусство, а также прославление Рима и его правителей. Культура стала важной частью того, что объединяло разные народы империи.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 границах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безопасность внутри страны и на границах дала людям возможность торговать, строить и путешествовать. Именно поэтому этот период запомнился как время Pax Romana.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границ Римской державы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шло не сразу: Рим сначала подчинил Италию, затем земли вокруг Средиземного моря, а позже присоединил новые крупные области на западе и юге.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длительный и неравномерный рост: империя росла шаг за шагом и достигла максимума уже при более поздних правителях.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Древнего мира; обобщённая схема расширения территории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Императоры: успехи и ошибки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51000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и порядок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1000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сумел прекратить гражданские войны и создать устойчивую систему управления. Его правление стало временем укрепления армии, финансов и авторитета центральной власти.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46108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Траян и расширение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46108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Траяне Римская империя достигла наибольших размеров. Его походы укрепили престиж государства, но одновременно увеличили нагрузку на управление огромной территорией.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741217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Нерон и недовольство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41217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Нерон запомнился как правитель, при котором усилились подозрения, конфликты и тревога в обществе. Это показывает, как сильно судьба государства зависела от личных качеств императора.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6836325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Коммод и нестабильность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6836325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Коммоде усилились беспорядки и недоверие к власти. Когда правитель терял поддержку армии и знати, империи становилось труднее сохранять единство.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власти в Римской империи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армия, чиновники, дороги, законы и связь между провинциями поддерживали власть императора.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империи: общее и местное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язык в городах
</a:t>
            </a:r>
            <a:pPr algn="ctr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римских городах и военных лагерях латинский язык становился языком управления, торговли и закона. Жители провинций постепенно начинали использовать его рядом со своими родными языками, особенно там, где было много римских чиновников и солдат.
</a:t>
            </a:r>
            <a:endParaRPr lang="en-US" sz="975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Амфитеатр как центр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Амфитеатр был местом зрелищ, встреч и общественных разговоров. В провинциях такие здания напоминали о римском образе жизни и показывали, что завоёванные земли становятся частью одной большой державы.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не исчезали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принимая римские обычаи, жители провинций сохраняли свои местные праздники, одежду и верования. Поэтому культура империи была смешанной: римской по форме, но очень разнообразной по содержанию.
</a:t>
            </a:r>
            <a:endParaRPr lang="en-US" sz="99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империя ослабевала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накапливались не в один год: государству всё труднее было одновременно содержать армию, управлять провинциями и сохранять порядок в столице.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что ослабление было вызвано сразу несколькими причинами, а не одной ошибкой. Когда они сложились вместе, единство государства стало рушиться.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Древнего мира; обобщённая схема причин ослабления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Рима для Европы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выработал понятные правила управления и суда. Позже многие европейские государства использовали эти идеи, потому что они помогали упорядочить жизнь в большом государстве.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строили дороги, мосты, акведуки и города по общим принципам. Эти навыки стали примером для последующих эпох и повлияли на развитие европейской инфраструктуры.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города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язык долго оставался языком учёных, церкви и книг. Благодаря этому римская культурная традиция пережила саму империю и продолжила влиять на Европу.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образование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показал, как можно управлять огромной территорией через армию, чиновников и законы. Этот опыт изучали позднейшие государства, когда искали способы сохранить порядок и единство.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сильной власти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Рим: сила, порядок и цена перемен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стал империей, потому что старые республиканские правила уже не справлялись с огромной державой. Август дал стране порядок, но вместе с ним — меньше политической свободы для граждан.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2026-05-31T23:19:06Z</dcterms:created>
  <dcterms:modified xsi:type="dcterms:W3CDTF">2026-05-31T23:19:06Z</dcterms:modified>
</cp:coreProperties>
</file>