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неравенства с одной переменной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точное число или подходящий диапазон значений?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изучают в 9 классе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находить неизвестные в формулах, читать графики и решать текстовые задачи. Она нужна для дальнейшего изучения систем, квадратных уравнений и задач с параметрами, где особенно важны точность, знаки и работа с интервалами.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Переменная, выражение и значение выражения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переменная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 — это буква, которая обозначает неизвестное или меняющееся число. В алгебре чаще всего используют x, y, a, t, чтобы записывать общие правила и зависимости.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Алгебраическое выражение включает числа, буквы, знаки действий и скобки. Примеры: 3x+2, 7−a, 2(m−1), x/4−5. Оно показывает, как считать при подстановке числа.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 зависит от выбранного числа вместо переменной. Если x=3, то 3x+2=11. Если x=−1, то 3x+2=−1. Результат меняется вместе с подстановкой.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выражение отличается от 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 выражение ничего не утверждает о равенстве или сравнении. Оно лишь задает правило вычисления. Чтобы получить уравнение или неравенство, нужно добавить знак =, &gt;, &lt;, ≥ или ≤.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как равенство с неизвестным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4763075" y="217860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 — это равенство, в котором есть неизвестное число. Оно показывает условие, при котором две части записи становятся одинаковыми.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758075" y="26700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решением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уравнения называют такое значение переменной, при котором равенство оказывается верным. Подходящее число должно удовлетворять исходной записи без противоречий.
</a:t>
            </a:r>
            <a:endParaRPr lang="en-US" sz="700" dirty="0"/>
          </a:p>
        </p:txBody>
      </p:sp>
      <p:sp>
        <p:nvSpPr>
          <p:cNvPr id="14" name="Text 4"/>
          <p:cNvSpPr txBox="1"/>
          <p:nvPr/>
        </p:nvSpPr>
        <p:spPr>
          <a:xfrm>
            <a:off x="4758075" y="3161406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 — это найденное значение неизвестного. Например, в уравнении 2x+5=13 корнем является x=4, потому что подстановка делает равенство верным.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758075" y="3652810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ответа его подставляют в уравнение и вычисляют обе части отдельно. Если значения совпали, решение правильное; если нет, допущена ошибка.
</a:t>
            </a:r>
            <a:endParaRPr lang="en-US" sz="700" dirty="0"/>
          </a:p>
        </p:txBody>
      </p:sp>
      <p:sp>
        <p:nvSpPr>
          <p:cNvPr id="16" name="Text 6"/>
          <p:cNvSpPr txBox="1"/>
          <p:nvPr/>
        </p:nvSpPr>
        <p:spPr>
          <a:xfrm>
            <a:off x="4763075" y="4144211"/>
            <a:ext cx="38331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удобно представлять как весы в равновесии: обе части должны оставаться одинаковыми. Если убрать или добавить что-то с одной стороны, равновесие нарушится.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240219"/>
            <a:ext cx="4208700" cy="16649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уравнения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элементов помогают точно читать запись и выполнять преобразования без ошибок.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различают роль каждого элемента и помогают не путать промежуточные преобразования с окончательным ответом.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линейного уравнения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уравнений вида ax+b=c и a(x+b)=c
</a:t>
            </a:r>
            <a:endParaRPr lang="en-US" sz="1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74725"/>
            <a:ext cx="206700" cy="20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4256" y="2167825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95395"/>
            <a:ext cx="206700" cy="165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равносильных преобразований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и 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уравнения прибавить или вычесть одно и то же число, множество решений не изменится. Поэтому слагаемые можно переносить через знак равенства.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части умножить на одно и то же ненулевое число, уравнение остается равносильным исходному. Так удобно избавляться от дробей и упрощать запись.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без 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обе части на одно и то же ненулевое число тоже можно. Главное — не делить на ноль, иначе преобразование станет недопустимым.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позволяют постепенно выделить неизвестное и получить простое уравнение. Чем аккуратнее преобразования, тем меньше риск потерять или добавить лишний корень.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уравнения чаще встречаются в 9 классе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показывает, что основу темы составляют линейные уравнения. Остальные типы отличаются способом преобразования и требуют большей аккуратности в вычислениях.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запись, тем выше риск ошибки; поэтому сначала важно уверенно освоить линейный случай.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школьного курса алгебры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задачи, которые сводятся к уравнению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Чтение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выделяют, что именно неизвестно: число предметов, цену, время, расстояние, возраст или процент. Это помогает понять, какую величину удобно обозначить буквой.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1530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Перевод на язык алгебры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обычные слова заменяют математическими связями: сумма, разность, кратное отношение, скорость, часть от числа, процент от величины. Так появляется алгебраическая модель.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64775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Составление и 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записи уравнения его решают обычными приемами: раскрывают скобки, упрощают выражения и находят неизвестное. Важно не терять смысл задачи на этом шаге.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14250" y="2371475"/>
            <a:ext cx="18564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Проверка смысла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проверить, подходит ли найденное число по условию. Ответ должен быть не только вычислен правильно, но и логически возможен в задаче.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997" y="595933"/>
            <a:ext cx="4579800" cy="7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корня уравнения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850024" y="2046778"/>
            <a:ext cx="3721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 найденное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переменной подставляют найденное значение в исходное уравнение и отдельно вычисляют левую и правую части. Это самый надежный способ проверить результат.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31696" y="303366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обе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получились одинаковые значения, ответ верный. Если числа различаются, значит, в решении была ошибка: в знаках, скобках, дробях или вычислениях.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2866" y="4022582"/>
            <a:ext cx="37212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особенно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важна в уравнениях со скобками, дробями и отрицательными числами. В таких заданиях легче всего ошибиться при преобразовании выражений.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неравенство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величин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показывает, как связаны два выражения: одно может быть больше, меньше, не больше или не меньше другого. Оно помогает описывать не точное число, а допустимый выбор.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записи используют знаки &gt;, &lt;, ≥ и ≤. Первые два обозначают строгое сравнение, а вторые два показывают, что граница тоже входит в ответ.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обычно дает одно число, то неравенство с одной переменной может иметь целый промежуток решений. Поэтому ответом становится множество подходящих значений, а не одна точка.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x&gt;3, 2x−1≤7 и a≥−5 показывают разные условия для переменной. Каждая из них задает набор чисел, которые удовлетворяют смыслу неравенства.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линейного неравенства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линейного неравенства с одной переменной.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неравенств и их смысл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сравнения читаются одинаково в записи и на числовой прямой: строгие не включают границу, а нестрогие показывают, что крайнее значение допустимо.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сразу подсказывает, входит ли граница в ответ, поэтому запись решения можно читать без лишних вычислений.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и запись решения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или 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числовой прямой решение показывают как луч, отрезок или несколько промежутков. Такая запись наглядно отражает, какие числа подходят, а какие нужно исключить.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Пустая точка означает, что число на границе не входит в ответ. Закрашенная точка показывает, что граница разрешена и принадлежит множеству решений.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можно записать как x&gt;3, x≤−2 или −1&lt;x≤4. Такая форма удобна для короткой записи и для последующего использования в алгебраических преобразованиях.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x∈(2; 7] объединяет словесный и символический способ описания решения. Она особенно полезна, когда нужно точно указать начало и конец промежутка.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уравнений и неравенств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алгебра 9 класса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отличаются два типа записи и как меняется ответ после решения.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ищет точное значение, а неравенство — подходящий диапазон; поэтому и форма ответа, и способ проверки у них разные.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при переносе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ошибаются, когда переносят слагаемые через знак равенства или неравенства и забывают изменить знак перед числом. Это сразу меняет результат и делает решение неверным.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раскрытие скобок и нарушение порядка действий приводят к ошибкам уже на первых шагах. Особенно осторожно нужно работать с отрицательными числами и дробями.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или делении неравенства на отрицательное число знак сравнения обязательно меняется. Если это пропустить, получится решение, противоречащее исходному условию.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путают корень с промежуточным числом, а в неравенствах неверно отмечают границу на числовой прямой. Проверка помогает заметить такие неточности.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возникают ошибки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появляются там, где нужно одновременно помнить несколько правил: знак, порядок действий и правильную запись результата на прямой.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затруднения связаны с отрицательными числами и дробями, поэтому именно эти шаги требуют медленного и внимательного выполнения.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типичных учебных затруднений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реальной жизнью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скидки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помогают считать стоимость нескольких одинаковых товаров, а неравенства — находить минимальную сумму для покупки или проверять, хватает ли денег после скидки.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 пути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скорость и расстояние, уравнение позволяет найти время. Неравенство удобно, когда нужно уложиться в допустимый срок или опоздать не более чем на несколько минут.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неравенств можно определить, какой балл или процент достаточен для цели. Такие задачи часто встречаются в контрольных, тестах и планировании подготовки.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Тарифы, температура, количество шагов или допустимая скорость часто описываются через диапазон значений. Это делает алгебру полезной для повседневных решений.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чаще всего имеет одно решение, если коэффициент при переменной не равен нулю.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ориентир помогает не путать уравнение с неравенством: у первого обычно один ответ, у второго — целый промежуток подходящих значений.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и неравенства с одной переменной учат по-разному описывать неизвестное: точно или в пределах допустимых значений. Важнее всего аккуратные преобразования, внимательность к знакам и умение читать ответ по смыслу задачи.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2026-05-29T15:05:59Z</dcterms:created>
  <dcterms:modified xsi:type="dcterms:W3CDTF">2026-05-29T15:05:59Z</dcterms:modified>
</cp:coreProperties>
</file>