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слог: звуки и буквы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миру слова, слога, звука и буквы.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слово, слог, звук и букву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эти понятия помогают читать без спешки, писать без ошибок и правильно переносить слова. Буквы и звуки не всегда совпадают, поэтому важно замечать, как устроено каждое слово.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людей, животных, предметы, признаки и действия. Оно помогает нам точно понимать, о чём идёт речь, и выражать мысль понятно и просто.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значение. Когда мы слышим или читаем слово, мы сразу представляем предмет, действие или качество: мама, кот, зелёный, бежит.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короткими и длинными. Одни состоят из одного слога, другие — из нескольких, но каждое слово работает как маленький помощник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часть слова, которую мы произносим одним толчком голоса. Когда говорим слово по слогам, его легче услышать и произнести.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слоге обязательно есть гласный звук. Без гласного слог не получится, поэтому именно он словно держит слог за руку.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слоги помогает читать слова без запинки. Например: ма-ша, о-сень, ко-ро-ва. Получается ритм, почти как в маленькой речевой песенке.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длинное слово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 удобнее разбирать по слогам, а не хватать их целиком с первого взгляда. Так чтение становится ровнее и увереннее.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читать слово по частям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слово 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самолёт три слога: са-мо-лёт. Сначала читаем части по очереди, а потом соединяем их в одно целое — и слово звучит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воспринимаем ушами и произносим голосом. Он живёт в устной речи, поэтому без звуков слово просто не зазвучит.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произносятся свободно и могут тянуться. Воздух во рту идёт почти без преград, поэтому такие звуки звучат ясно и долго.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образуются с шумом или с голосом и шумом. При их произнесении воздуху мешают губы, зубы или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буква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которым мы записываем речь. Мы видим буквы глазами, читаем их и складываем из них письменные слова.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обозначать один звук, а иногда и два. Поэтому буква и звук — не одно и то же, хоть они и дружат.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буква не звучит, как ни старайся. Звучит только звук, а буква помогает ему поселиться на бумаге и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связано со звуками и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звучащей речи к записанному слову и его значению.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— это а, о, у, ы, э, и. Их можно тянуть, потому что воздух во рту проходит свободно, без серьёзных преград.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гласные образуют слоги. Если в слове нет гласного, слог не получится, как бы мы ни старались произнести его по частям.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различать слова. Иногда всего один звук меняет значение: дом — дым, лес — лис. Вот такая маленькая, но важная перемена.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произносятся не так свободно, как гласные. Воздуху мешают губы, зубы или язык, поэтому в них слышится шум или шум с голосом.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звонкие и глухие. Это разные способы звучания, и они помогают словам звучать по-разному, даже если буквы похожи.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твёрдые и мягкие. Этот признак важно замечать при чтении и письме, чтобы не перепутать похожие слова.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согласные делают слова точными и узнаваемыми: сок, нос, шар, жук. Попробуй заменить один звук — и слово уже станет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66417"/>
            <a:ext cx="309900" cy="275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Слышатся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согласный звучит решительнее, а мягкий — нежнее и «улыбчивее». В словах мал и мял это различие сразу слышно, и смысл меняется без лишних подсказок.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буквы-подсказки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согласных часто показывают буквы е, ё, и, ю, я и мягкий знак ь. Они помогают понять, как правильно произнести слово и не перепутать его написание.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 точного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замечать твёрдость и мягкость, можно прочитать слово неверно. В парах лук — люк, нос — нёс именно этот признак помогает отличить одно слово от 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и два звука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слова, после гласной и после мягкого знака эти буквы часто обозначают не один, а два звука. Сначала слышится [й], потом нужный гласный: ель, поёт, вьюга.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запомнить, чтобы не путать букву и звук. Одна и та же буква в разных словах может вести себя по-разному, поэтому читаем внимательно и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есть в русском алфавите, а звуков в речи больше и они не всегда совпадают с буквами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помнить, что письмо и звучание слова не одно и то же. Поэтому в словах нужно внимательно считать и буквы, и звуки.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слово на слоги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слове все гласные звуки. Именно они показывают, сколько частей получится, потому что слог обязательно строится вокруг гласного.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посчитай гласные и раздели слово по ним. В слове мама две гласные, значит, два слога: ма-ма. Так читать гораздо удобнее.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может быть открытым, если он заканчивается на гласную. Например, ма звучит легко и свободно, потому что после гласного ничего не стоит.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может быть закрытым, если заканчивается на согласную. В словах мак и дом слог словно «закрывается» на последнем звуке, и это тоже нормально.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слоги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и без ошибок разделить слово на слоги.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слов по слогам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слово делят так, чтобы часть осталась в одной строке, а часть перешла на следующую. Для этого удобно сначала определить слоги и только потом ставить черту переноса.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на строке одну букву: она не переносится одна-одинёшенька. Поэтому в словах ва-са и зи-ма перенос получается аккуратным, а читать такие записи легко.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слоги помогает писать без тесноты и лишних пробелов. Когда ученик переносит слово по правилу, тетрадь выглядит опрятно, а ошибка словно сама уходит в сторону.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может изменить слово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заменить один звук, и перед нами уже другое слово. В паре мак — рак меняется первый звук, а вместе с ним и значение всего слова.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каждый звук важен. Если перепутать его при чтении или письме, можно нечаянно назвать совсем другой предмет или 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дом — дым особенно наглядная: слово знакомое, но смысл уже не тот. Один маленький звук способен устроить большую путаницу.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полезно вслушиваться в каждое слово очень внимательно. Звуки работают как детали конструктора: убери или замени одну — и модель сразу станет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Хлопаем по слогам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называют слова и хлопают столько раз, сколько в них слогов. Сначала берут короткие слова — кот, дом, сыр, а потом переходят к длинным, чтобы слышать ритм речи и не сбиваться.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Ловим первый звук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звук, а дети быстро подбирают слова, которые с него начинаются. Такая игра заставляет слушать очень внимательно и помогает замечать, как звучание слова связано с его началом.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цепочкой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одно за другим, и каждое нужно прочитать без остановки. Начинают с простых слов, а затем берут более длинные — машина, облако, карандаш, чтобы тренировать уверенное чтение.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звуками и буквами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и произносим, а букву видим, пишем и читаем. Это главное различие помогает не смешивать устную речь и письменную запись.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всегда строится вокруг гласного звука. Без гласного слог не получится, поэтому именно их удобно искать в слове первым делом.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звуков и букв в слове не всегда совпадает. Иногда буква обозначает сразу два звука, а иногда один звук пишется не так, как слышится.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нужны каждый день: они помогают читать без спешки, писать аккуратно, делить слова на слоги и правильно переносить их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слог, звук и буква — одна 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слово, слог, звук и буква работают вместе, читать и писать становится проще и увереннее. Русский язык любит порядок, а мы учимся замечать его умные секреты.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2026-05-21T22:54:07Z</dcterms:created>
  <dcterms:modified xsi:type="dcterms:W3CDTF">2026-05-21T22:54:07Z</dcterms:modified>
</cp:coreProperties>
</file>