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водорослей и их значение: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водоросли — ключ к пониманию экосистем и пользы для человека.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разнообразные водные организмы, живущие в воде, на земле и снеге. Они преобразуют солнечный свет в энергию, поддерживая жизнь и насыщая воздух кислородом.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водоросли и почему они важны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вместо органов высших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отсутствуют корни, стебли и листья. Их тело называется таллом или слоевище, и может быть одиночным или собираться в колонии и нити.
</a:t>
            </a:r>
            <a:endParaRPr lang="en-US" sz="128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форм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бывает одноклеточным, нитчатым или пластинчатым. Такая разнообразная структура позволяет водорослям занимать разные ниши в воде и на других поверхностях.
</a:t>
            </a:r>
            <a:endParaRPr lang="en-US" sz="138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особенности и подвижность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водорослей содержат хлоропласты и разные пигменты. Некоторые имеют жгутики, помогающие двигаться в водной среде.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водорослей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встречаются в морях и пресных водах, влажных почвах и даже на скалах или снегу, демонстрируя широкую адаптивность.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имеют строгие требования к глубине и освещённости, адаптируясь к конкретным экологическим условиям.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способны выживать в экстремальных средах с высокой солёностью или изменениями температуры и кислородного режима.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обитания: разнообразие условий жизни
</a:t>
            </a:r>
            <a:endParaRPr lang="en-US" sz="27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2160" y="145377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физиологические приспособления к жизни в воде
</a:t>
            </a:r>
            <a:endParaRPr lang="en-US" sz="210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Слоевище водорослей прочное и гибкое, что защищает их от разрушения при движении воды.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и прочное тело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содержат слизь и особые вещества, предотвращающие высыхание при переменах влажности.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слизистые оболочки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и полости помогают водорослям всплывать к поверхности, где больше света для фотосинтеза.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пузырьки для плавучести
</a:t>
            </a:r>
            <a:endParaRPr lang="en-US" sz="122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обеспечивают надёжное прикрепление к субстрату, не давая сносить течением.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для крепления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и хлорофилл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 хлорофилл придаёт зелёным водорослям их цвет и позволяет эффективно поглощать свет на малой глубине водоёмов.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и каротиноиды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дают бурый оттенок, они адаптированы к поглощению света на больших глубинах, где солнечный спектр изменён.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и фикобилины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содержат фикобилины, которые оптимизируют фотосинтез при слабом освещении на больших глубинах.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водорослей и их роль в фотосинтезе
</a:t>
            </a:r>
            <a:endParaRPr lang="en-US" sz="23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водоросли, как хламидомонада и ульва, часто обитают в мелководных участках с ярким светом.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цветового разнообразия водорослей
</a:t>
            </a:r>
            <a:endParaRPr lang="en-US" sz="2411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водоросли, включая порфиру и филлофору, приспособлены к жизни на значительной глубине в океане.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цветовое разнообразие снижает конкуренцию, позволяя разным видам использовать свет на разных уровнях.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водоросли, такие как ламинария и фукус, доминируют в морских прибрежных зонах с умеренной глубиной.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накапливают осморегулирующие вещества и имеют специальные клеточные стенки, чтобы противостоять высокой концентрации соли.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солёности и водному балансу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водоросли: устойчивость к солёности
</a:t>
            </a:r>
            <a:endParaRPr lang="en-US" sz="1633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водоросли активно избавляются от излишков воды и регулируют ионный состав для сохранения внутреннего равновесия.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виды: поддержание водного баланса
</a:t>
            </a:r>
            <a:endParaRPr lang="en-US" sz="1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85143"/>
            <a:ext cx="4151400" cy="2277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водорослей занимают характерные биотопы с учётом солёности и глубины.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распределяются по средам с учётом их физиологических адаптаций и условий освещённости.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водорослей и среда их обитания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2020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слияние гамет, обеспечивая генетическое разнообразие.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водорослей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включает деление клеток и образование спор — быстрый способ увеличения популяции.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образуют устойчивые цисты, позволяющие переживать неблагоприятные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водорослей: ключевые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растений, 2022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водорослей в водоёмах
</a:t>
            </a:r>
            <a:endParaRPr lang="en-US" sz="266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являются главными производителями органического вещества и кислорода, поддерживая устойчивость водных экосистем и обеспечивая пищевую основу для множества организмов.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стабилизации химического состава воды, предотвращают эрозию и регулируют газовый баланс, что поддерживает гармоничное функционирование водоёмов.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кислорода, произведённого водорослями, поступает от морских фитопланктонных видов, играющих ключевую роль в глобальном кислородном цикле.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значимость водорослей как "лёгких планеты", обеспечивающих большинство кислорода в атмосфере Земли и поддерживающих жизнь.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издания, 2019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водорослей в мировой кислородный баланс
</a:t>
            </a:r>
            <a:endParaRPr lang="en-US" sz="25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использования водорослей в жизни человека
</a:t>
            </a:r>
            <a:endParaRPr lang="en-US" sz="2104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широко применяются в пищевой промышленности: нори и ламинария — популярные ингредиенты в азиатской кухне, ценные источники витаминов и минералов.
</a:t>
            </a:r>
            <a:endParaRPr lang="en-US" sz="1359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Косметология и фармацевтика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получают вещества для увлажняющих кремов, масок, а также биологически активные компоненты для медицинских препаратов.
</a:t>
            </a:r>
            <a:endParaRPr lang="en-US" sz="1505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желирующих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и альгинаты, выделяемые из водорослей, используются как загустители в пищевой и биотехнологической отраслях.
</a:t>
            </a:r>
            <a:endParaRPr lang="en-US" sz="1448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Водорослевые удобрения способствуют улучшению земель и повышению урожайности, а также помогают защитить растения от неблагоприятных факторов.
</a:t>
            </a:r>
            <a:endParaRPr lang="en-US" sz="13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с ламинарией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богата йодом — важным минералом для щитовидной железы. Её регулярно употребляют в Японии и Корее для профилактики заболеваний и поддержания иммунитета.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 в японской кухне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 используется для изготовления суши и содержит витамины группы B и C, которые помогают бороться с авитаминозом и поддерживают здоровье кожи, волос и энергетический обмен.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традиции Китая
</a:t>
            </a:r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водоросли включают в ежедневный рацион и лекарственные средства, ценя их биохимическую ценность и способность улучшать обмен веществ и общее состояние организма.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водорослей в традиционных культурах
</a:t>
            </a:r>
            <a:endParaRPr lang="en-US" sz="22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полезных веществ и спектр сфер их использования в промышленности и медицине.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 говорит о широкой востребованности водорослей в разных отраслях, что подтверждает их значимость для экономики и здоровья.
</a:t>
            </a:r>
            <a:endParaRPr lang="en-US" sz="148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и вещества из водорослей и их применение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жизнь, 2021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содержат соединения с доказанным антивирусным и антибактериальным действием, которые используются в производстве лекарств и пищевых добавок.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значимость водорослей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в профилактике заболеваний щитовидной железы благодаря высокому содержанию йода и других биологически активных веществ.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выявляют противоопухолевый потенциал некоторых видов водорослей, что повышает их ценность для медицины и фармакологии.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мелиорация и 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активно используют для фильтрации стоков, связывая тяжелые металлы и токсины. Такие методы помогают восстанавливать загрязнённые водоёмы экологически безопасным способом.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водорослевых фильтров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создают фильтры на основе водорослей для аквариумов и прудов, улучшая качество воды и поддерживая здоровье экосистем.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очистке и защите окружающей среды
</a:t>
            </a:r>
            <a:endParaRPr lang="en-US" sz="2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 сине-зелёных водорослей вызывает цветение воды, что приводит к снижению кислорода и гибели водных организмов.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цветения включают избыток удобрений, высокие температуры и застойные условия в водоёмах, способствующие быстрому росту водорослей.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загрязнений необходимы профилактические меры, включая контроль сбросов и регулирование экосистемы водоёмов.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Проблемные явления, связанные с водорослями
</a:t>
            </a:r>
            <a:endParaRPr lang="en-US" sz="26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водорослей для природы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фундамент водных экосистем и источник жизненно важных веществ, их изучение и защита способствуют сохранению здоровья планеты и рациональному использованию природных ресурсов.
</a:t>
            </a:r>
            <a:endParaRPr lang="en-US" sz="39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2026-05-08T22:53:53Z</dcterms:created>
  <dcterms:modified xsi:type="dcterms:W3CDTF">2026-05-08T22:53:53Z</dcterms:modified>
</cp:coreProperties>
</file>