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 -ed и -ing: как не перепутать смысл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слово показывает чувство, а когда — его причину.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школьникам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школьникам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 -ed и -ing часто описывают эмоции, уроки, фильмы и игры. Одна буква меняет смысл: bored — «мне скучно», boring — «я скучный». Это поможет говорить точнее в школе и в 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-ed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 -ed обычно описывает человека и его внутреннее состояние. Она отвечает на вопрос: что чувствует человек сейчас, после события или впечатления?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-ing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 -ing показывает причину чувства, то есть предмет, событие или ситуацию. Она отвечает на вопрос: что именно вызывает эту эмоцию у человека?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Tired — это уставший человек, а tiring — дело, которое утомляет. Excited — взволнованный ученик, exciting — захватывающий фильм или игра, вызывающие сильные эмоции.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значения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tired и tiring в повседневной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Tired описывает человека после длинного дня, тренировки, поездки или нескольких уроков подряд. Это слово показывает уже возникшее чувство усталости, а не саму ситуацию.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усталости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Tiring называют дело, которое изматывает: длинное домашнее задание, сложный урок или очень занятый день. Сама ситуация вызывает усталость у человека.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ученик может быть tired, а длинная контрольная или большое количество домашних заданий — tiring. Так легко увидеть разницу между состоянием и причиной.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941" y="1221275"/>
            <a:ext cx="5370119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пары и их значение.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прилагательных на -ed и -ing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-ed связано с чувством человека, а -ing — с источником этого чувства или впечатлением от предмета.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значения из учебной темы по английской грамматике.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правильное окончание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 смыслу предложения и типу описываемого объекта.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 -ed: чувства и эмоции человека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и вовлечённость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Interested показывает, что человек хочет узнать больше или внимательно слушает. Это слово часто описывает ученика на уроке, читателя книги или зрителя, который следит за событием.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Скука и 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Bored, tired и disappointed передают состояние человека после скучного или трудного опыта. Эти слова помогают точно сказать, что чувствует ученик, а не каким является предмет.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Внезапная эмоция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Excited, surprised и frightened передают сильную реакцию на событие. Они описывают внутреннее чувство человека в момент, когда что-то произошло неожиданно, интересно или страшно.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Смущение и растерянность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Embarrassed и confused нужны, когда человек чувствует неловкость или не понимает ситуацию. Такие слова особенно полезны в школьных диалогах, где важно передать точную эмоцию.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 -ing: причина, впечатление, свойство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 -ing показывают, каким является урок, книга, фильм или игра сами по себе. Они описывают свойство объекта или впечатление, которое он производит на человека.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Boring, exciting, frightening и confusing называют то, что вызывает чувство. Например, книга может быть interesting, а длинное упражнение — boring для большинства учеников.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такие слова часто используются для описания контрольных, правил, рассказов и проектов. Они помогают сказать, почему человеку стало скучно, страшно, интересно или трудно.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легко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событии, предмете или действии, которое производит впечатление, чаще всего нужен суффикс -ing. Он связан не с человеком, а с причиной его эмоции.
</a:t>
            </a:r>
            <a:endParaRPr lang="en-US" sz="12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одно событие может вызывать эмоцию у человека и одновременно иметь собственное свойство.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ситуация — два разных слова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-ed обозначает чувство, а -ing — качество предмета, события или ситуации.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визуализация по правилу употребления -ed и -ing.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урок и скучающие ученики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lesson is boring, because it lasts a long time and has few changes. After it students may be bored, особенно если пришлось много писать и слушать без перерыва. Здесь одно слово описывает урок, а другое — состояние детей.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Контрольная, игра и экскурсия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difficult test can be confusing, so pupils feel confused and ask for help. A football match is exciting, and the fans are excited before the final whistle. A school trip may be tiring, after which children are tired, but довольны поездкой.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Кружок, проект и домашняя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interesting club lesson keeps pupils involved, while a boring exercise quickly loses attention. A surprising result can make the class excited, and a long project may become tiring. Такие примеры легко встретить в школьных заданиях и устных ответах.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предложениях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предложениях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окончания полезно спросить себя: это чувство человека или причина этого чувства? Если описывается состояние, берём -ed; если качество предмета, события или занятия, используем -ing.
</a:t>
            </a:r>
            <a:endParaRPr lang="en-US" sz="1104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Испуганный или пугающий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 frightening звучит так, будто сам человек кого-то пугает. Если речь о том, что он испуган, нужно He is frightened. Окончание показывает, кто чувствует эмоцию.
</a:t>
            </a:r>
            <a:endParaRPr lang="en-US" sz="1334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тот вариант для фильма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не может быть bored, потому что это не чувство, а источник впечатления. Правильно: The film was boring. Так смысл сразу становится точным и понятным.
</a:t>
            </a:r>
            <a:endParaRPr lang="en-US" sz="1334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чувство и 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возникает, когда прилагательное описывает не человека, а предмет. В предложении I am interesting меняется смысл: получается «я интересный», хотя обычно хотят сказать «мне интересно».
</a:t>
            </a:r>
            <a:endParaRPr lang="en-US" sz="11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758208"/>
            <a:ext cx="5163300" cy="19058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пары слов и короткие примеры: так легче увидеть, где окончание показывает чувство, а где — причину чувства или впечатление от предмета.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пары, которые важно запомнить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форма слова зависит от роли в предложении: -ed передаёт эмоцию человека, а -ing — свойство предмета, события или ситуации.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прилагательных на -ed и -ing.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предложения по шагам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нужное окончание, опираясь на смысл предложения и роль слова.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встречаются на уроках английского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 — чтение и 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дома ученики часто встречают interesting text и boring exercise. Эти сочетания помогают описывать материалы, которые читают, изучают и выполняют на английском.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 — игры и 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совместной работе или игре, удобно использовать exciting game, confusing rule и disappointing mark. Так легче говорить о школьных событиях коротко и точно.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 конце — разговор о впечатлении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или занятия можно сказать relaxing music или подобрать похожее выражение. Такие модели делают речь о школе, хобби и занятиях более естественной.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окончания помогают не только строить форму слова, но и различать, о чём именно идёт речь в предложении.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значений прилагательных на -ed и -ing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группы распределяются поровну по роли в высказывании: человек чувствует, предмет вызывает впечатление, а событие или действие создаёт нужное состояние.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прилагательных на -ed и -ing.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 — два разных смысла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корень, разный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 одним и тем же корнем может менять значение из-за окончания. Bored описывает состояние ученика, а boring — качество учебника, урока или фильма, который кажется скучным.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легко запоминать на знакомых примерах: lesson, textbook, test, film, game. В каждом случае нужно определить, кто испытывает эмоцию, а кто или что её вызывает.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нагляднее в паре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bored student и boring textbook, разница видна сразу. Первый пример говорит о человеке, второй — о предмете, который создаёт впечатление скуки.
</a:t>
            </a:r>
            <a:endParaRPr lang="en-US" sz="13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предложение, правильную форму и причину выбора: так проще увидеть, где слово описывает человека, а где — предмет или ситуацию.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 предложений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форма зависит от того, кто испытывает эмоцию. Предметы и события обычно требуют -ing, а люди — -ed, если речь о чувстве.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прилагательных на -ed и -ing.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997" y="1235861"/>
            <a:ext cx="270375" cy="30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3498" y="2514736"/>
            <a:ext cx="231750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02011"/>
            <a:ext cx="292200" cy="29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способ запоминания правила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чувствует?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речь о человеке, который испытывает эмоцию, обычно выбирают форму на -ed. Она показывает внутреннее состояние, а не свойство предмета или события.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вызывает?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описывает урок, фильм, игру, книгу или задание, часто нужен вариант на -ing. Он обозначает причину впечатления и отвечает за общее ощущение.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самопроверка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задать себе два вопроса: кто чувствует и что вызывает это чувство. Такая проверка помогает быстро избежать ошибок в упражнениях и тестах.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Кратко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I’m bored, I’m excited и We were surprised помогают быстро сказать о своём состоянии. Они особенно удобны в ответах о школе, друзьях и событиях дня.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Описание предметов и 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It’s interesting, The test was confusing и The lesson was tiring подходят для описания того, что вызывает впечатление. Так речь становится точной и естественной.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Обычные школьные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модели легко вставлять в рассказы о домашнем задании, поездке, фильме или игре. Они помогают не переводить дословно с русского, а строить естественные английские фразы.
</a:t>
            </a:r>
            <a:endParaRPr lang="en-US" sz="1241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Устная и письменная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используются готовые модели, тем меньше ошибок в окончании слов. Это полезно и при ответах у доски, и при написании коротких текстов на английском.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модели для устной и письменной речи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прилагательных на -ed и -ing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-ed показывает чувство человека, а -ing — причину этого чувства или впечатление от предмета, события и ситуации. Если помнить эту разницу, английская речь становится точнее и понятнее.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2026-05-30T18:52:55Z</dcterms:created>
  <dcterms:modified xsi:type="dcterms:W3CDTF">2026-05-30T18:52:55Z</dcterms:modified>
</cp:coreProperties>
</file>