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Афинские школы и гимнасии: как учились древние греки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гимнасий воспитывали в Афинах и ум, и тело, и 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афинянам было нужно учиться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гражданин участвовал в собраниях, судах и спорах о законах, поэтому ему требовались грамотность, счёт, умение говорить и физическая выносливость. Обучение было частным, а девочки чаще учились дома.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какого возраста начиналась учёба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2875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мальчики начинали учиться примерно с семи лет. С этого возраста их постепенно приучали к школьному распорядку, вниманию на уроках и уважению к учителю.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360432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осваивали буквы, простое чтение, письмо и счёт. Эти занятия были нужны не только для школы, но и для повседневной жизни в городе.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41660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Педагог-попечитель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школу ребёнка сопровождал педагог — раб, который следил за его поведением, помогал нести вещи и не позволял задерживаться по дороге или отвлекаться.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2875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на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играли повторение и заучивание. Ученики многократно произносили тексты вслух, чтобы лучше запомнить их и научиться говорить уверенно.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41660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 начале обучения дети учили короткие стихи и поучительные строки. Такие упражнения развивали память и готовили к дальнейшему изучению литературы и поэзии.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Грамматист знакомил детей с буквами, соединением их в слова и чтением коротких текстов. Так ученики постепенно переходили от отдельных знаков к понятным фразам.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табличках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писали стилом по восковым табличкам, которые можно было легко исправить. Позже ученики переходили к папирусу, где текст уже сохранялся надолго.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упражнений часто использовали поэмы Гомера и другие поучительные произведения. Через них дети не только читали, но и узнавали примеры поведения героев.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сочетали чтение вслух, переписывание и проверку ошибок. Такой способ помогал лучше усваивать материал и приучал к аккуратности в работе.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грамматиста: чтение и письмо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 афинском воспитании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 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пели и учили стихи наизусть, чтобы развивать память, чувство языка и умение красиво произносить текст перед слушателями.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Афиняне считали, что музыка воспитывает не только слух, но и поведение. Она учила сдержанности, собранности и уважению к общим правилам.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Кифара и авлос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использовали кифару и авлос. Игра на инструментах помогала слышать ритм, различать мелодию и лучше чувствовать порядок в музыке.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Палестра и телесные упражнения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палестра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Палестра была местом, где мальчики занимались гимнастикой и борьбой. Здесь развивали силу, ловкость и умение владеть собственным телом.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бегали, прыгали, метали диск и копьё, а также тренировались в борьбе. Такие занятия готовили их к спортивным состязаниям и службе полису.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гимнастики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упражнениями следил педотриб — учитель гимнастики. Он показывал приёмы, следил за правильностью движений и требовал дисциплины во время тренировок.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после занятий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упражнений тело смазывали маслом, а затем очищали стригилем. Это помогало удалить пот и грязь и было обычной частью спортивного распорядка.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54961"/>
            <a:ext cx="4164900" cy="1990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в афинской школе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показывают, как афинская школа соединяла умственное и физическое развитие.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Афинское образование было разносторонним: оно развивало и мышление, и тело, чтобы подготовить гражданина к жизни в полисе.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авторы: Платон, Ксенофонт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занимали больше всего времени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 только сидели за книгами: значительная часть дня проходила в движении, на тренировках и упражнениях на площадке.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занимала наибольшую долю, но грамотность и музыка оставались обязательной основой воспитания.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описаниям афинского воспитания в древнегреческих источниках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учил детей в Афинах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учил читать и писать, помогал разбирать тексты и проверял, насколько точно ученики запоминают и воспроизводят материал.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Кифарист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учитель занимался музыкой: пением, стихами и игрой на инструментах. Его уроки развивали слух, ритм и умение слушать.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Педотриб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Педотриб руководил физическими упражнениями в палестре и следил, чтобы мальчики правильно бегали, прыгали, боролись и соблюдали правила занятий.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не существовало единой государственной школьной системы. Обучение оплачивала семья, поэтому оно было доступнее для граждан среднего и богатого достатка.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гимнасии были дорожки для бега, площадки для упражнений и места для тренировок. Здесь юноши могли заниматься спортом в удобной и организованной обстановке.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был не только спортивным пространством, но и местом встреч. Там разговаривали юноши, учителя, философы и другие граждане.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 учителями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упражнений ученики слушали объяснения, спорили и обсуждали важные вопросы. Поэтому гимнасий служил и для физического, и для умственного развития.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Колоннады и статуи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гимнасия была оформлена колоннадами и статуями. Такое окружение делало его заметным общественным местом и подчёркивало его значение для города.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 — место спорта и бесед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афинского мальчика от дома к взрослой жизни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воспитания мальчика в Афинах: от семейного ухода до гражданских обязанностей.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Эфебия для юношей 18–20 лет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лет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 вступал в эфебию и переходил под надзор полиса. Это был первый шаг к взрослой гражданской жизни и более серьёзной ответственности.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Начинались строевые упражнения, знакомство с оружием и основы дисциплины. Юношей учили действовать слаженно и выполнять приказы без промедления.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Эфебы не только тренировались, но и несли службу на границах. Они учились защищать город и действовать в реальных условиях.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юноши знакомились с законами Афин и правилами поведения гражданина. Так обучение соединялось с подготовкой к жизни в полисе.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в гимнасиях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бесед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был не только спортивной площадкой: под колоннадами и в тени деревьев философы обсуждали вопросы добра, справедливости и смысла человеческой жизни с учениками и друзьями.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Афин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помогал соединять движение тела и работу ума. Благодаря этим встречам Афины стали городом, где размышление о государстве и человеке стало частью повседневной культуры.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такой среде постепенно складывались философские школы. Ученики слушали Сократа, Платона и Аристотеля, задавали вопросы и учились рассуждать, а не просто запоминать ответы.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учился в Афинах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цифры, а соотношение групп: доступ к школе зависел от пола, гражданского статуса и достатка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учились мальчики-граждане; для остальных групп возможности были уже и короче, особенно для девочек и детей небогатых семей.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описанию темы; точные количественные данные для данной схемы не приводятся.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дня и правила в школе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начинался рано: мальчик вставал дома, а затем шёл в школу вместе с педагогом, который следил за поведением и помогал не сбиться с пути.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и 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читали, писали, считали и заучивали тексты наизусть. Учёба строилась на многократном повторении, чтобы знания запоминались прочно и надолго.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Послушание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ценили дисциплину, спокойное поведение и почтение к старшим. Ученик должен был внимательно слушать учителя, выполнять задания и не спорить без причины.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за проступки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ленился или нарушал порядок, его могли наказать. Афинская школа требовала не только знаний, но и умения держать себя достойно.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принадлежности и способы учёбы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Восковые таблички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табличках дети писали стилосом: острие оставляло буквы, а другой конец помогал стирать ошибку. Такой способ был удобен для упражнений и исправлений.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Папирусные свитки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становился увереннее, он работал со свитками папируса. На них переписывали тексты, читали стихи и хранили более серьёзные записи.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камешки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арифметики использовали камешки и простые приёмы счёта. Они помогали быстро выполнять повседневные вычисления, нужные в быту и торговле.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шла через громкое чтение, переписывание и повторение. Такой метод тренировал память, делал письмо аккуратнее и помогал говорить яснее.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 табличкой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вазах часто видно мальчика с восковой табличкой и учителя рядом. Такая сцена показывает, как в Афинах учили письму, чтению и внимательному выполнению задания. По мелким деталям легко представить тихий школьный урок.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изображения показывают кифару, авлос, венки и учеников в движении. Они напоминают, что музыка и гимнастика были частью одного воспитания, а не отдельными занятиями для развлечения.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в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росписях можно заметить беседующих людей, дорожки для бега и атлетов после упражнений. Такие вазы помогают увидеть, что гимнасий был местом и спорта, и общения, и учёных разговоров.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древнегреческие вазы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афинянину нужны были школьные знания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умения в Афинах были нужны не только для уроков: они работали в суде, на собрании, на рынке и во время военной службы.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для гражданина были речь и гимнастика, но без грамоты и счёта полноценное участие в жизни полиса было бы невозможно.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описанию темы; значения условные и служат для наглядного сравнения.
</a:t>
            </a:r>
            <a:endParaRPr lang="en-US" sz="13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93271"/>
            <a:ext cx="4206300" cy="1503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разные школы, разные цели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образование в двух полисах было устроено по-разному и служило разным идеалам воспитания.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стремились развить и ум, и тело, а Спарта делала упор на военную подготовку и подчинение. Поэтому афинская школа была более разносторонней.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сведениям античных авторов и общепринятому описанию афинского и спартанского воспитания.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афинской школы и гимнасия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школа учила не только читать и писать, но и думать, говорить, двигаться и вести себя достойно. Этот идеал разностороннего воспитания повлиял на культуру Европы и заметен до сих пор.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2026-06-02T02:58:42Z</dcterms:created>
  <dcterms:modified xsi:type="dcterms:W3CDTF">2026-06-02T02:58:42Z</dcterms:modified>
</cp:coreProperties>
</file>