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растений и животных: основные понятия и значение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68175" y="2589575"/>
            <a:ext cx="3411600" cy="16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тканей растений и животных, их функций и биологической роли.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ткани в биологии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представляет собой группу клеток с общим строением и функциями. В растениях и животных ткани отличаются по назначению и строению, но объединены общей биологической сутью.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тканей растений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тканей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ткани делятся на образовательные, отвечающие за рост, и покровные, предотвращающие повреждения и иссушение. Основные ткани обеспечивают фотосинтез и запас веществ.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 транспортируют воду и питательные вещества через растение. Их расположение формирует структуру органов и способствует жизнедеятельности растения.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45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00" y="2139982"/>
            <a:ext cx="4020300" cy="8637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25" y="3037782"/>
            <a:ext cx="4020300" cy="8637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3625" y="3935582"/>
            <a:ext cx="4020300" cy="8637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тканей животных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Покрывает тело и внутренние органы, защищая их и участвуя во всасывании и выделении. Клетки плотно прилегают, образуя барьер.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06300" y="2240627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органы, обеспечивает опору и защиту. Включает кровь, кости и хрящи, играя роль в обмене веществ.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06311" y="313842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движение тела и внутренних органов, обеспечивая сокращения разных типов мышц — гладких, скелетных и сердечных.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06311" y="403622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электрические сигналы, контролируя реакции и координацию организмов.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образовательных тканей растений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Меристемы состоят из активно делящихся клеток, что обеспечивает непрерывный рост растения в длину и толщину.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Апикальные меристемы находятся на концах корней и побегов, а латеральные — в камбии, обеспечивая утолщение растений.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ткани способны восстанавливать повреждения и формировать новые органы, поддерживая жизнеспособность растения.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растений: структура и защита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тонкий наружный слой листьев и молодых частей растений, защищающий от испарения и механических повреждений благодаря кутикуле.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Пробка формируется на старых участках и служит дополнительным защитным барьером, препятствуя высыханию и проникновению вредных факторов.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1795" y="1887806"/>
            <a:ext cx="157781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паренхимы в растениях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Запасающая паренхима накапливает воду, крахмал и другие вещества, обеспечивая питание в неблагоприятных условиях.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Ассимиляционная паренхима содержит хлоропласты, преобразующие солнечный свет в энергию для растения.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Воздухоносная паренхима облегчает транспорт кислорода и углекислого газа внутри органов растения.
</a:t>
            </a:r>
            <a:endParaRPr lang="en-US" sz="11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тканей в растении (диаграмма)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отражает важность основной ткани, занимающей основное пространство стебля.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ткань обеспечивает поддержание и обмен веществ, тогда как проводящая и покровная ткани выполняют специализированные функции.
</a:t>
            </a:r>
            <a:endParaRPr lang="en-US" sz="1161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ботанике,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проводящих тканей растений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состоит из сосудов и трахеид, она транспортирует воду и растворённые минеральные вещества от корней к листьям.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Трахеиды — вытянутые клетки с зазорами, способствующие движению воды вверх по растению.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включает ситовидные трубки и клетки-спутники, переносящие органические вещества, такие как сахара, из листьев к другим органам.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ткани обеспечивают непрерывный поток веществ, необходимый для роста и жизнедеятельности растения.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животных: разнообразие и роль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барьер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 покрывает внешнюю поверхность тела, защищая от механических повреждений и микроорганизмов. Плотное соединение клеток препятствует проникновению вредных веществ.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всасывания и выделения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Однослойный эпителий кишечника и дыхательных путей участвует во всасывании питательных веществ и обмене газов, обеспечивая жизненно важные процессы.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типы эпителия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Многослойный эпителий кожи защищает от истирания, тогда как однослойный адаптирован для обмена веществ внутри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животных: разнообразие и назначение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объединяет разные типы клеток, например, костные, жировые, хрящевые и клетки крови, выполняющие ключевые функции в теле животных.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поддержку и соединение органов, способствует защите тканей, а жировая ткань служит источником энергии и теплоизоляцией.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Крепкая структура ткани достигается за счёт разрастания межклеточного вещества, которое окружает клетки и предоставляет дополнительную прочность организму.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69244"/>
            <a:ext cx="3856200" cy="91301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покровных тканей растений и животных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характеристики покровных тканей у растений и животных, выделяя их функции и различия в строении.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ткани выполняют защитную функцию, но отличаются по структуре и дополнительным свойствам в зависимости от потребностей организма.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по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животных: типы и примеры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мышечная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мышечная ткань находится в стенках внутренних органов, сокращается медленно и обеспечивает непроизвольные движения, например, работу желудка и сосудов.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Поперечнополосатая и сердечная мышцы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Поперечнополосатая мышечная ткань участвует в движениях тела, а сердечная мышца отвечает за постоянные сокращения сердца, обеспечивая циркуляцию крови.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животных: строение и роль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состоит из нейронов — специальных клеток, которые передают электрические сигналы по всему организму, обеспечивая связь и координацию.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сложной структуре, нервная ткань играет ключевую роль в восприятии внешних сигналов, управлении движениями и поведением животных.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 поддерживают нейроны, обеспечивая их питание и защиту, а также восстанавливая повреждённые участки.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тканей у растений и животных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регенерация у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Меристемы растений активно делятся, замещая повреждённые клетки и способствуя росту и восстановлению тканей.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у некоторых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животных, например, саламандры, способны восстанавливать конечности и органы благодаря уникальным клеточным процессам.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регенерация у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восстановление тканей ограничено, особенно в нервной и мышечной тканях, что влияет на сложность лечения повреждений.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о тканях в практике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трансплантология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тканей помогает улучшить пересадку органов и диагностировать болезни, благодаря пониманию особенностей строения и функции различных клеток.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выращивание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тканях растений применяются для успешных прививок, повышения устойчивости культур и увеличения урожайности, что важно для продовольственной безопасности.
</a:t>
            </a:r>
            <a:endParaRPr lang="en-US" sz="1070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фармацевтика
</a:t>
            </a:r>
            <a:pPr algn="l" indent="0" marL="0">
              <a:lnSpc>
                <a:spcPct val="115000"/>
              </a:lnSpc>
              <a:buNone/>
            </a:pPr>
            <a:r>
              <a:rPr lang="en-US" sz="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используют культуры клеток для производства лекарств и изучения наследственных заболеваний, открывая новые перспективы в медицине и науке.
</a:t>
            </a:r>
            <a:endParaRPr lang="en-US" sz="10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строения тканей к функциям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ксилемы имеют толстые, древесневеющие стенки и длинную форму для эффективного подъёма воды и минеральных веществ в растении.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волокна покрыты миелиновой оболочкой, что ускоряет передачу сигналов по нервной системе, позволяя быстро реагировать на раздражители.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Многослойный эпителий кожи животных выдерживает механические нагрузки и предохраняет внутренние органы от повреждений и инфекции.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специализированы по форме и структуре, чтобы обеспечивать мощные и координированные сокращения, необходимые для движения.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диаграмма: скорость передачи сигналов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передачи нервных импульсов значительно превосходит транспорт веществ в тканях растений, что отражает различия в физиологических процессах.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нервная ткань обеспечивает быстрый обмен информацией, тогда как транспорт веществ у растений происходит медленнее из-за иных биологических функций.
</a:t>
            </a:r>
            <a:endParaRPr lang="en-US" sz="986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физиологии тканей, 2023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тканей для науки и жизни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тканей раскрывает основные принципы строения живых организмов, позволяя понять процессы роста, развития и обмена веществ.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тканях применяются в медицине и сельском хозяйстве для разработки эффективных методов лечения и повышения продуктивности.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тканевой организации помогает прогнозировать болезни и создавать инновационные технологии для сохранения здоровья и экологии.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 перспективы изучения тканей растений и животных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тканей открывает новые возможности в биологии, медицине и сельском хозяйстве, способствует развитию технологий и улучшению качества жизни.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2026-05-08T16:07:33Z</dcterms:created>
  <dcterms:modified xsi:type="dcterms:W3CDTF">2026-05-08T16:07:33Z</dcterms:modified>
</cp:coreProperties>
</file>