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в 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простые линии раскрывают свойства треугольника.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замечательные точки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точки рождаются из одинаково простых построений: медиан, биссектрис, серединных перпендикуляров и высот. Именно они позволяют находить центры и окружности без 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внутри треугольника важны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противоположной стороны. Она делит треугольник на две равные по площади части и часто помогает находить точку равновесия фигуры.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стороны и перпендикулярен ей. Он указывает все точки, равноудалённые от концов отрезка, а значит помогает строить описанную окружность.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части. Из-за этого она связана с точками, которые одинаково удалены от обеих сторон угла, и ведёт к инцентру.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выходит из вершины и образует прямой угол со стороной или её продолжением. Пересечение высот даёт ортоцентр, который особенно удобно искать по рисунку.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как пересечения трёх линий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возникает как общая точка трёх одинаковых линий.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Центроид: точка равновесия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центроид удобно использовать в задачах, где нужно быстро сравнить отрезки, найти неизвестную часть медианы или проверить правильность построения на чертеже.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 — это точка пересечения всех медиан треугольника. Его часто называют точкой равновесия, потому что он показывает, где фигуру можно мысленно уравновесить.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каждой медиане центроид делит отрезок так, что расстояние от вершины до него вдвое больше, чем от него до середины стороны. Это отношение 2:1 устойчиво для любого треугольника.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центроида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медианы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середину одной стороны и проводят медиану из противоположной вершины. Затем делают то же самое для второй стороны: пересечение двух медиан уже даёт центроид.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медиана нужна как проверка. Она обязательно проходит через ту же точку, поэтому построение становится надёжным и помогает избежать ошибки при черчении.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алгоритм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точнее, сначала отмечают середины сторон, а потом соединяют их с противоположными вершинами. Такой порядок удобен и хорошо читается на геометрическом рисунке.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и вписанная окружность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инцентр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 — это точка пересечения биссектрис треугольника. Он всегда находится внутри фигуры и служит центром окружности, касающейся всех трёх сторон.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инцентра до каждой стороны можно провести одинаковый перпендикулярный отрезок. Именно это равенство расстояний делает возможной вписанную окружность с одним и тем же радиусом.
</a:t>
            </a:r>
            <a:endParaRPr lang="en-US" sz="1196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прямоугольный, инцентр всё равно лежит внутри него. При этом его положение удобно искать по биссектрисам острых углов.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инцентра и 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начинается с двух биссектрис и завершается окружностью.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тип треугольника меняет центры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особенно заметен центр описанной окружности: он находится в середине гипотенузы. Это удобно запомнить, потому что гипотенуза играет главную роль в построении.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все основные центры совпадают в одной точке. Симметрия настолько сильная, что медианы, биссектрисы, перпендикуляры и высоты становятся одними и теми же линиями.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важна ось симметрии. На ней лежат центроид, инцентр, центр описанной окружности и ортоцентр, поэтому многие задачи решаются быстрее, чем в общем случае.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Серединные перпендикуляры и центр O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стороны под прямым углом. Он не обязан пересекать саму сторону в особой точке, но всегда задаёт все точки, равноудалённые от её концов.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построить O и взять расстояние до любой вершины, получится радиус описанной окружности. Третья сторона подтверждает построение: её серединный перпендикуляр тоже проходит через ту же точку.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двух серединных перпендикуляров даёт точку O. От неё до трёх вершин треугольника расстояния одинаковы, поэтому через эти вершины можно провести одну общую окружность.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окружность: ключевое свойство
</a:t>
            </a:r>
            <a:endParaRPr lang="en-US" sz="29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точка, из которой до всех трёх вершин треугольника расстояния одинаковы. Поэтому она становится естественным центром окружности, проходящей через вершины фигуры.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эту точку, достаточно провести два серединных перпендикуляра к сторонам. Их пересечение и будет центром описанной окружности, обычно обозначаемым буквой O.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центр O, можно построить окружность через одну вершину треугольника. Если построение выполнено верно, она обязательно пройдёт и через две остальные вершины.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описанной 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двум сторонам треугольника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и высоты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нужны там, где важно получить прямой угол. Каждая высота выходит из вершины и опускается на противоположную сторону или её продолжение, поэтому она всегда перпендикулярна основанию.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 треугольника пересекаются в одной точке. Эта точка называется ортоцентром и особенно заметна в задачах, где фигурируют перпендикуляры и прямые углы.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две высоты совпадают с катетами. Поэтому ортоцентр сразу находится в вершине прямого угла, что заметно упрощает построение.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ортоцентра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вторая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две вершины треугольника и проводят из них высоты к противоположным сторонам или их продолжениям. Уже на этом шаге видно направление будущего пересечения.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двух высот задаёт ортоцентр. Если построение выполнено аккуратно, третья высота тоже проходит через эту же точку, подтверждая результат.
</a:t>
            </a:r>
            <a:endParaRPr lang="en-US" sz="1151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ортоцентра полезно проверить его положение на рисунке. В разных треугольниках он может лежать внутри, на вершине или вне фигуры.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продолжения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тупоугольном треугольнике одна или две высоты могут падать не на саму сторону, а на её продолжение. Это нормальная ситуация и не мешает построению.
</a:t>
            </a:r>
            <a:endParaRPr lang="en-US" sz="10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Мини-справочник: что такое высота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не путать основные линии треугольника. У каждой из них своя задача: деление стороны, деление угла или построение перпендикуляра.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из темы «Замечательные точки в треугольнике»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свойству линии можно быстро понять, какую замечательную точку нужно искать в задаче.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Эйлера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связанные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Центроид, центр описанной окружности и ортоцентр часто рассматривают вместе, потому что они связаны одной прямой. Эта прямая помогает увидеть внутреннюю логику треугольника.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Эйлера особенно полезна на чертеже: если две из трёх точек уже найдены, третью часто легче проверить по их взаимному расположению.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линия Эйлера теряет привычный вид, потому что все три точки совпадают в одной точке. Тогда отдельная прямая просто не выделяется.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треугольников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симметрия максимальна: центроид, инцентр, центр описанной окружности и ортоцентр совпадают. Одна точка сразу выполняет несколько ролей.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особенно важна гипотенуза. Её середина даёт центр описанной окружности, а вершина прямого угла сразу подсказывает ортоцентр.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ось симметрии помогает строить центры быстрее. Часто достаточно найти середину основания или провести одну ключевую линию.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не имеет симметрии, приходится опираться на определения линий. Тогда внимательное чтение условия становится главным инструментом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точку по условию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точки по ключевым словам в условии задачи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Тренировка: четыре типа задач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помнить, какие линии пересекаются в одной точке, можно быстро определять центр без вычислений.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типовые задания, где нужно распознать нужную точку по описанию построения. Такие упражнения помогают запомнить признаки каждой линии.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признаки замечательных точек треугольника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стоит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показывают, как из простых линий рождаются важные свойства треугольника. Если помнить, какая линия за что отвечает, рисунок становится понятным, а задачи решаются быстрее и увереннее.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2026-07-27T06:13:09Z</dcterms:created>
  <dcterms:modified xsi:type="dcterms:W3CDTF">2026-07-27T06:13:09Z</dcterms:modified>
</cp:coreProperties>
</file>