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4748" y="769550"/>
            <a:ext cx="3599004" cy="358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Россия: законы, власть, регионы и права людей.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Государственное устройство России
</a:t>
            </a:r>
            <a:endParaRPr lang="en-US" sz="374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5296" y="1017350"/>
            <a:ext cx="3196609" cy="314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страна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Государственное устройство показывает, кто и за что отвечает в стране. В России есть центр и регионы, а власть распределена между разными органами. Благодаря этому решения принимаются понятнее, а порядок сохраняется.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закон страны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Российской Федерации — главный закон страны. Она определяет, какие права есть у граждан, какие обязанности они должны выполнять и как должна работать государственная власть.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была принята 12 декабря 1993 года. С этого дня все законы России должны соответствовать ей, иначе они не могут действовать.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Конституции записаны основные правила жизни государства: равенство людей перед законом, защита прав и свобод, а также устройство органов власти по всей стране.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863" y="1294125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7906" y="1294125"/>
            <a:ext cx="473813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29263" y="1310875"/>
            <a:ext cx="571500" cy="50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29463" y="1336275"/>
            <a:ext cx="571500" cy="457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29663" y="1338325"/>
            <a:ext cx="571500" cy="457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Россия — федерация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7307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регионов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состоит из субъектов Федерации. Это большие и разные по устройству части страны, у которых есть свои органы власти и свои задачи.
</a:t>
            </a:r>
            <a:endParaRPr lang="en-US" sz="1253" dirty="0"/>
          </a:p>
        </p:txBody>
      </p:sp>
      <p:sp>
        <p:nvSpPr>
          <p:cNvPr id="16" name="Text 3"/>
          <p:cNvSpPr txBox="1"/>
          <p:nvPr/>
        </p:nvSpPr>
        <p:spPr>
          <a:xfrm>
            <a:off x="23294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законы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различия между регионами, в стране действуют единые законы. Они помогают людям жить по общим правилам, где бы они ни находились.
</a:t>
            </a:r>
            <a:endParaRPr lang="en-US" sz="1253" dirty="0"/>
          </a:p>
        </p:txBody>
      </p:sp>
      <p:sp>
        <p:nvSpPr>
          <p:cNvPr id="17" name="Text 4"/>
          <p:cNvSpPr txBox="1"/>
          <p:nvPr/>
        </p:nvSpPr>
        <p:spPr>
          <a:xfrm>
            <a:off x="39296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особенности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региона есть история, природа и традиции. Поэтому в одном месте больше гор, в другом — рек, а где-то живут разные народы рядом.
</a:t>
            </a:r>
            <a:endParaRPr lang="en-US" sz="1164" dirty="0"/>
          </a:p>
        </p:txBody>
      </p:sp>
      <p:sp>
        <p:nvSpPr>
          <p:cNvPr id="18" name="Text 5"/>
          <p:cNvSpPr txBox="1"/>
          <p:nvPr/>
        </p:nvSpPr>
        <p:spPr>
          <a:xfrm>
            <a:off x="55298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субъектов
</a:t>
            </a:r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состав России входят республики, края, области, города федерального значения, автономная область и автономные округа. Все они вместе образуют федерацию.
</a:t>
            </a:r>
            <a:endParaRPr lang="en-US" sz="1075" dirty="0"/>
          </a:p>
        </p:txBody>
      </p:sp>
      <p:sp>
        <p:nvSpPr>
          <p:cNvPr id="19" name="Text 6"/>
          <p:cNvSpPr txBox="1"/>
          <p:nvPr/>
        </p:nvSpPr>
        <p:spPr>
          <a:xfrm>
            <a:off x="71300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страна
</a:t>
            </a:r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Федерация помогает соединять много разных территорий в одно государство. Это как большой пазл: детали разные, но вместе они складываются в общую картину.
</a:t>
            </a:r>
            <a:endParaRPr lang="en-US" sz="116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7179" y="0"/>
            <a:ext cx="442689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Президент — глава государства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Президент представляет Россию внутри страны и за её пределами. Он подписывает федеральные законы и следит, чтобы органы власти действовали согласованно, как дружная команда.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Президент также является гарантом Конституции. Его полномочия длятся 6 лет, поэтому у государства есть руководитель, отвечающий за стабильность и единство страны.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Федеральное Собрание — это парламент России. Оно помогает стране жить по общим правилам и обсуждает самые важные вопросы для общества и государства.
</a:t>
            </a:r>
            <a:endParaRPr lang="en-US" sz="1548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 состоит из двух палат: Государственной Думы и Совета Федерации. У каждой палаты свои задачи, но вместе они работают над законами.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Федеральное Собрание принимает федеральные законы. Сначала идеи обсуждают, потом проверяют и дорабатывают, чтобы правила были понятными и полезными.
</a:t>
            </a:r>
            <a:endParaRPr lang="en-US" sz="1536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 также участвует в рассмотрении бюджета и других важных решений. Это значит, что он помогает государству не только писать законы, но и планировать жизнь страны.
</a:t>
            </a:r>
            <a:endParaRPr lang="en-US" sz="1517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Федеральное Собрание — парламент России
</a:t>
            </a:r>
            <a:endParaRPr lang="en-US" sz="292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нижняя палата парламента: здесь обсуждают законы, бюджет и важные вопросы жизни России.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депутатов работают в Государственной Думе и рассматривают законопроекты для всей страны.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450
</a:t>
            </a:r>
            <a:endParaRPr lang="en-US" sz="7500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Дума Российской Федерации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91442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Поступает закон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принятия в Государственной Думе закон поступает в Совет Федерации. Здесь его изучают представители регионов России.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65457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 обсуждение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Сенаторы смотрят, не затрагивает ли закон интересы страны и регионов. Они обсуждают самые важные и серьёзные положения.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394728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Одобрение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закон поддержан, он идёт дальше — к Президенту. Так верхняя палата помогает проверить, чтобы правило было нужным и согласованным.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8429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Совет Федерации рассматривает закон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Школы, больницы и 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Правительство следит, чтобы важные сферы страны работали каждый день. Оно организует образование, здравоохранение и транспорт, чтобы детям было где учиться, а людям — удобно ездить и получать помощь.
</a:t>
            </a:r>
            <a:endParaRPr lang="en-US" sz="1347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для всей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решить большой государственный вопрос, правительство готовит меры и следит за их выполнением. Оно помогает законам превращаться в реальные дела, а не оставаться только на бумаге.
</a:t>
            </a:r>
            <a:endParaRPr lang="en-US" sz="1347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в движении
</a:t>
            </a:r>
            <a:pPr algn="l" indent="0" marL="0">
              <a:lnSpc>
                <a:spcPct val="1000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Правительство отвечает за многие экономические решения: как поддерживать развитие страны и распределять ресурсы. Это похоже на большой пульт управления, только без кнопки «пауза».
</a:t>
            </a:r>
            <a:endParaRPr lang="en-US" sz="1350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занимается Правительство России
</a:t>
            </a:r>
            <a:endParaRPr lang="en-US" sz="278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закона от идеи до действия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новый закон проходит все основные этапы в системе государственной власти России.
</a:t>
            </a:r>
            <a:endParaRPr lang="en-US" sz="128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7675" y="1337300"/>
            <a:ext cx="571500" cy="45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6800" y="1295150"/>
            <a:ext cx="541500" cy="541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8" name="Text 1"/>
          <p:cNvSpPr txBox="1"/>
          <p:nvPr/>
        </p:nvSpPr>
        <p:spPr>
          <a:xfrm>
            <a:off x="934800" y="2327525"/>
            <a:ext cx="32415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Конституционный Суд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проверяет законы и другие важные решения, чтобы они не противоречили Конституции. Если правило нарушает главный закон страны, суд может признать его недействительным.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948925" y="2327525"/>
            <a:ext cx="32415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Верховный Суд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рассматривает самые важные дела и помогает судам по всей стране одинаково понимать законы. Благодаря этому решения становятся более понятными и справедливыми для всех граждан.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 суды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 обязанности граждан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гражданина есть важные права: на жизнь, образование, отдых, защиту и помощь государства. Эти права помогают человеку чувствовать себя в безопасности и развиваться.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права всегда идут вместе с обязанностями. Нужно соблюдать законы, уважать других людей, беречь природу и не мешать жить окружающим. Тогда в стране будет порядок.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Гражданин не только пользуется правами, но и участвует в жизни своей страны. Когда люди ответственно относятся к своим делам, государству легче быть справедливым и сильным.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270" y="1038650"/>
            <a:ext cx="2942461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символы России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России состоит из белой, синей и красной полос. Он поднимается на праздниках и важных событиях. По нему сразу видно, что речь идёт о нашей стране.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 и гимн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гербе России изображён двуглавый орёл — древний символ государства. Гимн звучит торжественно и напоминает о уважении к Родине. Эти символы объединяют людей и вызывают чувство гордости.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6032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регион имеет свои органы власти. Они знают местные нужды лучше всего и решают вопросы, которые важны именно для жителей этой территории.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7296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Местная власть отвечает за школы, дворы, дороги, поликлиники и порядок в городе или селе. Это помогает быстро замечать проблемы и искать удобные решения.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560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вопрос касается только одного региона, его решают на месте. Так люди получают помощь рядом с домом, без долгих ожиданий и лишних сложностей.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9824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Федеральная власть занимается делами всей страны. Она помогает регионам работать по общим правилам, чтобы Россия оставалась единой и слаженной.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Регионы России и местные дела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987350"/>
            <a:ext cx="3294900" cy="38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стране нужна общая власть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05700" y="1152300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власть устанавливает единые правила для всей России. Благодаря этому люди в разных городах и сёлах живут по одним законам и понимают, что можно делать, а что нельзя.
</a:t>
            </a:r>
            <a:endParaRPr lang="en-US" sz="1464" dirty="0"/>
          </a:p>
        </p:txBody>
      </p:sp>
      <p:sp>
        <p:nvSpPr>
          <p:cNvPr id="7" name="Text 3"/>
          <p:cNvSpPr txBox="1"/>
          <p:nvPr/>
        </p:nvSpPr>
        <p:spPr>
          <a:xfrm>
            <a:off x="4305700" y="2500091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защищает страну, поддерживает порядок и собирает налоги. Эти средства идут на важные дела: школы, дороги, больницы и другие нужды граждан.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305700" y="3836795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есть общая власть, страна действует как одна команда. Это помогает ей быть сильной, устойчивой и готовой защищать интересы всех своих жителей.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18969" y="948750"/>
            <a:ext cx="3257513" cy="3933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505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власть связана между собой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84325" y="1180850"/>
            <a:ext cx="41307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Президент, парламент, правительство и суды выполняют разные задачи. Один орган не делает всё сам: каждый отвечает за свою часть работы, как в дружной и хорошо организованной команде.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84325" y="3277425"/>
            <a:ext cx="41307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власть разделена, решения проверяются и обсуждаются. Это помогает избежать ошибок, сделать правила справедливее и сохранить порядок, чтобы страна работала спокойно и надёжно.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решаются вопросы в регионе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 обращения жителей до изменений на месте.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— столица России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— главный город страны. Именно здесь находятся основные федеральные органы власти, поэтому столица играет особую роль в жизни всей России.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работают президент, парламент и правительство. Здесь обсуждают важные вопросы, которые касаются миллионов людей и будущего государства.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— это не только большой город, но и центр политической жизни. Отсюда идут решения, которые помогают стране жить по общим правилам.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огромна, но её части связаны между собой. Конституция и общие законы помогают всем регионам жить в одном государстве и понимать общие правила.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края, республики или области есть свои особенности. Но все они входят в одну страну и работают на её общее будущее.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символы напоминают, что Россия едина. Флаг, герб и гимн видят и слышат люди в разных уголках страны.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власть действует согласованно, страна становится более устойчивой. Это помогает защищать права людей, сохранять порядок и смотреть в будущее уверенно.
</a:t>
            </a:r>
            <a:endParaRPr lang="en-US" sz="1517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устройства России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Россия: единая страна с общими правилами
</a:t>
            </a:r>
            <a:pPr algn="l" indent="0" marL="0">
              <a:lnSpc>
                <a:spcPct val="100000"/>
              </a:lnSpc>
              <a:buNone/>
            </a:pPr>
            <a:r>
              <a:rPr lang="en-US" sz="23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объединяет множество регионов, а её устройство помогает стране быть сильной и справедливой. Конституция, власть и законы работают вместе, чтобы защищать людей и поддерживать порядок.
</a:t>
            </a:r>
            <a:endParaRPr lang="en-US" sz="470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2026-05-21T10:12:13Z</dcterms:created>
  <dcterms:modified xsi:type="dcterms:W3CDTF">2026-05-21T10:12:13Z</dcterms:modified>
</cp:coreProperties>
</file>