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500" y="2725406"/>
            <a:ext cx="8486700" cy="21133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288475"/>
            <a:ext cx="5329500" cy="3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1559507"/>
            <a:ext cx="5591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Узнаем, как измерять поверхность и находить площадь прямоугольника.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763925"/>
            <a:ext cx="55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и формула площади прямоугольника
</a:t>
            </a:r>
            <a:endParaRPr lang="en-US" sz="2649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27125" y="720488"/>
            <a:ext cx="3609600" cy="3599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612750"/>
            <a:ext cx="4414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уже известно о прямоугольнике
</a:t>
            </a:r>
            <a:endParaRPr lang="en-US" sz="2649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628900"/>
            <a:ext cx="44142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прямоугольника четыре прямых угла и равные противоположные стороны. Его длину и ширину измеряют в сантиметрах, дециметрах или метрах. Сегодня эти знания помогут понять, как находят площадь.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275389"/>
            <a:ext cx="34341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3120200"/>
            <a:ext cx="41442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отвечает на вопрос, сколько поверхности занимает фигура внутри своих границ.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5800" y="2026300"/>
            <a:ext cx="52158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квадратная единица показывает, сколько места занимает фигура на плоскости.
</a:t>
            </a:r>
            <a:endParaRPr lang="en-US" sz="1978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319900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площади; школьный курс математики
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6700" y="1231112"/>
            <a:ext cx="2704500" cy="26965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548725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Считаем 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одна клетка принимается за 1 квадратную единицу, площадь фигуры можно оценить по числу занятых клеток. Это особенно удобно для прямоугольника.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05775"/>
            <a:ext cx="60366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на клетчатой бумаге
</a:t>
            </a:r>
            <a:endParaRPr lang="en-US" sz="3162" dirty="0"/>
          </a:p>
        </p:txBody>
      </p:sp>
      <p:sp>
        <p:nvSpPr>
          <p:cNvPr id="8" name="Text 3"/>
          <p:cNvSpPr txBox="1"/>
          <p:nvPr/>
        </p:nvSpPr>
        <p:spPr>
          <a:xfrm>
            <a:off x="6388700" y="1548725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Видим умножение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прямоугольнике удобно выделить одинаковые ряды клеток. Тогда легко заметить: площадь равна числу клеток в ряду, умноженному на число рядов.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6" y="14694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измеряет поверхность, а не длину линии. Поэтому за единицу берут квадрат со стороной 1 единица длины, например 1 см × 1 см.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16451" y="24875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с показателем ² означает квадратные единицы. Так обозначают не отрезок, а часть плоскости, которая имеет длину и ширину.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339" y="35056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сторона выражена в сантиметрах, площадь записывают в см². Для дециметров и метров используют дм² и м².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572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единицы площади квадратные
</a:t>
            </a:r>
            <a:endParaRPr lang="en-US" sz="264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появляется формула площади прямоугольника
</a:t>
            </a:r>
            <a:endParaRPr lang="en-US" sz="1832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измерений и подсчёта ведёт к правилу S = a × b.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5" y="14694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прямоугольника находят по формуле S = a × b, где a и b — его стороны. Произведение показывает, сколько единичных квадратов помещается внутри фигуры.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16450" y="24875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должны быть измерены в одной и той же единице. Если это не так, сначала нужно привести данные к общему измерению, а потом считать площадь.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1359975" y="3506300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всегда записывают в квадратных единицах: см², дм² или м². Это напоминает, что речь идёт о поверхности, а не о длине.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6180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площади прямоугольника
</a:t>
            </a:r>
            <a:endParaRPr lang="en-US" sz="273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площадь при разных сторонах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близких размерах прямоугольники могут заметно отличаться по площади. Это важно при сравнении фигур одного назначения.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растёт при увеличении сторон, но зависит от их сочетания, а не только от одной величины.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Расчёты по формуле S = a × b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6075" y="2299181"/>
            <a:ext cx="3709500" cy="12601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4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измерения площади
</a:t>
            </a:r>
            <a:endParaRPr lang="en-US" sz="3063" dirty="0"/>
          </a:p>
        </p:txBody>
      </p:sp>
      <p:sp>
        <p:nvSpPr>
          <p:cNvPr id="7" name="Text 1"/>
          <p:cNvSpPr txBox="1"/>
          <p:nvPr/>
        </p:nvSpPr>
        <p:spPr>
          <a:xfrm>
            <a:off x="355800" y="17579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поверхность, тем крупнее удобная единица измерения.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628550" y="17578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объекта подсказывает, какую единицу выбрать: маленькую, среднюю или крупную.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716075" y="4319800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единицы измерения площади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9450" y="1438630"/>
            <a:ext cx="673200" cy="673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4575" y="1430330"/>
            <a:ext cx="589050" cy="67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57625" y="1430330"/>
            <a:ext cx="589050" cy="67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и периметр — разные величины
</a:t>
            </a:r>
            <a:endParaRPr lang="en-US" sz="2209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2411206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 — по границе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 показывает длину всех сторон фигуры вместе. Он отвечает на вопрос, сколько материала нужно на окантовку, рамку или ограждение по краю.
</a:t>
            </a:r>
            <a:endParaRPr lang="en-US" sz="1700" dirty="0"/>
          </a:p>
        </p:txBody>
      </p:sp>
      <p:sp>
        <p:nvSpPr>
          <p:cNvPr id="10" name="Text 3"/>
          <p:cNvSpPr txBox="1"/>
          <p:nvPr/>
        </p:nvSpPr>
        <p:spPr>
          <a:xfrm>
            <a:off x="3278850" y="2403250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— внутри фигуры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описывает, сколько места занимает поверхность внутри границ. Она нужна, когда считают покрытие пола, стены, стола или листа бумаги.
</a:t>
            </a:r>
            <a:endParaRPr lang="en-US" sz="1700" dirty="0"/>
          </a:p>
        </p:txBody>
      </p:sp>
      <p:sp>
        <p:nvSpPr>
          <p:cNvPr id="11" name="Text 4"/>
          <p:cNvSpPr txBox="1"/>
          <p:nvPr/>
        </p:nvSpPr>
        <p:spPr>
          <a:xfrm>
            <a:off x="6201900" y="2403250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фигура — два результата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прямоугольника периметр и площадь связаны с разными измерениями и считаются по разным формулам. Поэтому одинаковый периметр не означает одинаковую площадь.
</a:t>
            </a:r>
            <a:endParaRPr lang="en-US" sz="1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0900" y="1315775"/>
            <a:ext cx="3326100" cy="8737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16300" y="2431422"/>
            <a:ext cx="3310200" cy="8728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70900" y="3529297"/>
            <a:ext cx="3310200" cy="872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площадь помогает в повседневной жизни
</a:t>
            </a:r>
            <a:endParaRPr lang="en-US" sz="2878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29932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выбирают материалы для ремонта
</a:t>
            </a:r>
            <a:pPr algn="l" indent="0" marL="0">
              <a:lnSpc>
                <a:spcPct val="100000"/>
              </a:lnSpc>
              <a:buNone/>
            </a:pPr>
            <a:r>
              <a:rPr lang="en-US" sz="14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ремонтом важно заранее понять, сколько нужно обоев, плитки или линолеума. Для этого измеряют поверхность стены или пола и вычисляют её площадь. Так можно не купить лишнего и не столкнуться с нехваткой материала в середине работы.
</a:t>
            </a:r>
            <a:endParaRPr lang="en-US" sz="1477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2415201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в школьных заданиях и чертежах
</a:t>
            </a:r>
            <a:pPr algn="l" indent="0" marL="0">
              <a:lnSpc>
                <a:spcPct val="100000"/>
              </a:lnSpc>
              <a:buNone/>
            </a:pPr>
            <a:r>
              <a:rPr lang="en-US" sz="15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клетчатой бумаге площадь помогает считать клетки внутри фигуры и проверять ответы. На схемах и чертежах она показывает, насколько большая поверхность изображена. Поэтому это понятие часто встречается на уроках математики и труда.
</a:t>
            </a:r>
            <a:endParaRPr lang="en-US" sz="1506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53107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площадь важна на площадках и столах
</a:t>
            </a:r>
            <a:pPr algn="l" indent="0" marL="0">
              <a:lnSpc>
                <a:spcPct val="100000"/>
              </a:lnSpc>
              <a:buNone/>
            </a:pPr>
            <a:r>
              <a:rPr lang="en-US" sz="15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нужна не только в тетради, но и в реальной жизни. Она помогает оценить размер стола, спортивной площадки или игровой зоны. Чем точнее известна площадь, тем проще планировать размещение предметов и движение людей.
</a:t>
            </a:r>
            <a:endParaRPr lang="en-US" sz="151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растёт площадь при увеличении одной стороны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неизменной длине каждая дополнительная единица ширины добавляет одинаковую площадь.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прямая: если ширина увеличивается, площадь растёт пропорционально. При длине 2 см она удваивается вместе с шириной.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 теме «Площадь прямоугольника». Значения заданы в условии задания.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275389"/>
            <a:ext cx="34341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40 см²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3120200"/>
            <a:ext cx="41442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результат получают умножением длины на ширину. Внутри фигуры помещается сорок квадратов со стороной 1 см.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5800" y="2026300"/>
            <a:ext cx="52158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это площадь прямоугольника со сторонами 8 см и 5 см.
</a:t>
            </a:r>
            <a:endParaRPr lang="en-US" sz="2543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319900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пример: S = 8 × 5 = 40 см².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275389"/>
            <a:ext cx="34341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 м²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3120200"/>
            <a:ext cx="41442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больших помещений удобнее использовать квадратные метры. Такой ответ помогает при расчёте пола, ремонта и планировки.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5800" y="2026300"/>
            <a:ext cx="52158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это площадь комнаты размером 4 м на 3 м.
</a:t>
            </a:r>
            <a:endParaRPr lang="en-US" sz="2956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319900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пример: S = 4 × 3 = 12 м².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решать задачи на площадь прямоугольника
</a:t>
            </a:r>
            <a:endParaRPr lang="en-US" sz="1933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основана на измерении сторон, проверке единиц и применении формулы S = a × b.
</a:t>
            </a:r>
            <a:endParaRPr lang="en-US" sz="82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2218725"/>
            <a:ext cx="4231200" cy="13502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вычислении площади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4874046" y="15350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увидеть, где чаще всего ошибаются и как действовать правильно.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874046" y="30488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трудности связаны не с вычислением, а с выбором действия и записи ответа. Проверка единиц и формулы помогает избежать ошибок.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16769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ошибок при изучении площади прямоугольника.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84825" y="1473064"/>
            <a:ext cx="5742000" cy="130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4825" y="3027077"/>
            <a:ext cx="5742000" cy="130092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площадь помогает посчитать пол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470575"/>
            <a:ext cx="2153400" cy="13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Комната как прямоугольник на схеме
</a:t>
            </a:r>
            <a:pPr algn="l" indent="0" marL="0">
              <a:lnSpc>
                <a:spcPct val="100000"/>
              </a:lnSpc>
              <a:buNone/>
            </a:pPr>
            <a:r>
              <a:rPr lang="en-US" sz="7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нарисовать комнату в виде прямоугольника, сразу видно, как работают длина и ширина. Разделение на одинаковые квадраты помогает понять, почему площадь находят умножением сторон, а не простым сложением. Это удобно при подготовке к ремонту.
</a:t>
            </a:r>
            <a:endParaRPr lang="en-US" sz="1240" dirty="0"/>
          </a:p>
        </p:txBody>
      </p:sp>
      <p:sp>
        <p:nvSpPr>
          <p:cNvPr id="9" name="Text 3"/>
          <p:cNvSpPr txBox="1"/>
          <p:nvPr/>
        </p:nvSpPr>
        <p:spPr>
          <a:xfrm>
            <a:off x="355800" y="3024588"/>
            <a:ext cx="2153400" cy="13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материала понадобится для покрытия
</a:t>
            </a:r>
            <a:pPr algn="l" indent="0" marL="0">
              <a:lnSpc>
                <a:spcPct val="100000"/>
              </a:lnSpc>
              <a:buNone/>
            </a:pPr>
            <a:r>
              <a:rPr lang="en-US" sz="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известны размеры пола, можно оценить, сколько потребуется покрытия. Площадь показывает, какую поверхность нужно закрыть, поэтому она помогает заранее рассчитать работу и не ошибиться с количеством материала. Такой подход полезен и дома, и в школьных задачах.
</a:t>
            </a:r>
            <a:endParaRPr lang="en-US" sz="123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Прямоугольники с одинаковым периметром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фигуры имеют одинаковую длину границы, но внутреннее пространство у них разное.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 не позволяет судить о площади. Чтобы сравнить поверхности, нужно вычислять площадь по сторонам, а не по длине границы.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для сравнения периметра и площади. Значения получены по формуле P = 2(a+b), S = a×b.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306725" y="1319291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показывает, сколько места занимает поверхность фигуры. Для прямоугольника её находят по длине и ширине, поэтому важно сначала правильно измерить обе стороны.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60050" y="2127012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площади прямоугольника записывается как S = a × b. В ней стороны должны быть выражены в одной единице, иначе результат будет неверным.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106862" y="293473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площади всегда квадратные: мм², см², дм², м². Значок ² напоминает, что речь идёт о поверхности, а не о длине отрезка.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472788" y="3742474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и периметр описывают разные свойства фигуры. Периметр показывает границу, а площадь — внутреннюю часть, поэтому формулы и ответы у них тоже разные.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55800" y="363700"/>
            <a:ext cx="58629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правила по теме
</a:t>
            </a:r>
            <a:endParaRPr lang="en-US" sz="3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6138" y="1306500"/>
            <a:ext cx="5591700" cy="78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1776150" y="2515140"/>
            <a:ext cx="5591700" cy="13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прямоугольника находят умножением длины на ширину, а ответ записывают в квадратных единицах. Это правило помогает решать учебные задачи и понимать реальные измерения вокруг нас.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2026-05-24T12:25:32Z</dcterms:created>
  <dcterms:modified xsi:type="dcterms:W3CDTF">2026-05-24T12:25:32Z</dcterms:modified>
</cp:coreProperties>
</file>