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мировой безопасности и пути их преодоления. Вопрос: как избежать глобального конфликта?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пороге мировой войны: ключевые темы и проблемные вопросы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войны и современные вызовы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войны XX века показали опасность глобальных конфликтов. Сегодня политическая нестабильность, технологии и экономические кризисы вновь усиливают риск масштабных столкновений между странами.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уроки глобальных войн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её причины
</a:t>
            </a:r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1914–1918 годов началась из-за борьбы за колонии и союзов между державами. Этот конфликт привёл к огромным жертвам и перестройке политической карты мира.
</a:t>
            </a:r>
            <a:endParaRPr lang="en-US" sz="1165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мировых войн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нанесли урон экономике и инфраструктуре многих стран. Восстановление заняло десятилетия, а уроки прошлых конфликтов стали основой для создания международных институтов мира.
</a:t>
            </a:r>
            <a:endParaRPr lang="en-US" sz="1207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второй мировой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1939–1945 годов стала результатом реваншизма, национализма и экономических кризисов. Гибель более 80 миллионов людей стала невосполнимой утратой для человечества.
</a:t>
            </a:r>
            <a:endParaRPr lang="en-US" sz="11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ради мира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создана в 1945 году для поддержания глобальной безопасности и предотвращения войн через переговоры и миротворческие операции.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ОБСЕ выполняет функции мониторинга конфликтов и содействия дипломатическим решениям на континенте и в соседних регионах.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Бывшая Лига Наций стала прообразом современных международных структур, подчеркнув важность коллективных усилий во избежание войн.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занимаются гуманитарными миссиями, разработкой международных норм и поддержкой диалога между странами для предотвращения эскалации.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2" y="1352276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777" y="1352276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337" y="1352276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5643" y="1352276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очаги конфликтов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 Украине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2014 года на территории Украины продолжается вооружённое противостояние, вызванное территориальными спорами и политическими противоречиями между странами.
</a:t>
            </a:r>
            <a:endParaRPr lang="en-US" sz="1078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Геополитические последствия конфликтов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горячие точки влияют на мировую политику, вызывая реакции международного сообщества и усиливая экономическое и военное давление.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и Израиль — Ближневосточное противостояние
</a:t>
            </a:r>
            <a:pPr algn="ctr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политические разногласия, борьба за ресурсы и международные санкции усугубляют ситуацию в регионе, вызывая регулярные столкновения.
</a:t>
            </a:r>
            <a:endParaRPr lang="en-US" sz="977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Напряжённость вокруг Тайваня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Тайвань остаётся источником конфликта из-за споров о суверенитете и влияния Китая и других мировых игроков в Азии.
</a:t>
            </a:r>
            <a:endParaRPr lang="en-US" sz="12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арсенал девяти стран превышает 13 тысяч боеголовок, способных разрушить большие территории за считанные минуты. Это создаёт баланс страха и сдерживает прямые войны.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оружие как фактор угрозы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ядерного сдерживания влияет на международные решения, заставляя страны избегать открытого конфликта, но угроза применения остаётся ключевым фактором напряжённости.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технологии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армии используют спутники, БПЛА и передовые системы разведки, что ускоряет и усложняет ведение боевых действий на всех уровнях.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новый уровень конфликтов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Кибервойны и их воздействие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Кибератаки приводят к параличу критической инфраструктуры и экономики. В 2022 году масштабные хакерские атаки нарушили работу энергетических систем в нескольких странах.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мира продолжают расти, усиливая международную напряжённость и риски нестабильности.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SIPRI, данные на 2023 год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Гонки вооружений и их последствия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бюджетов ведёт к усилению военного потенциала и усилению геополитического соперничества между державами.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пресные ресурсы, такие как вода и нефть, а также этнические и религиозные противоречия вызывают напряжённость и локальные конфликты по всему миру.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 и природные катаклизмы усугубляют конкуренцию между странами, провоцируя новые конфликты и усиливая уже существующие противостояния.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конфликтов в XXI веке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дипломатия и посреднические организации, в частности ООН и ОБСЕ, играют ключевую роль в снижении напряжённости между государствами.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эскалации через дипломатию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переговоры, такие как нормандский формат по Украине и соглашения по Иранской ядерной программе 2015 года, демонстрируют важность дипломатических усилий.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Миротворческие миссии и соглашения о перемирии способствуют стабилизации региональных конфликтов и предотвращают выход ситуации из-под 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как инструмент мирового баланса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санкции применяются для давления на страны, нарушающие международные нормы, с целью изменить их поведение без прямого военного вмешательства.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против Ирана значительно сократили экспорт нефти, что повлияло на экономику страны и стало рычагом для переговоров по ядерной программе.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ограничения на Северную Корею ограничили её торговлю, создав трудности для развития, но не полностью остановили ядерные разработки.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санкции помогают стабилизировать ситуацию, они часто создают гуманитарные проблемы, заставляя международное сообщество искать баланс между давлением и поддержкой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глобальных конфликтов
</a:t>
            </a:r>
            <a:endParaRPr lang="en-US" sz="2587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вооружённых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провоцирует мгновенное загрязнение воздуха и водоёмов из-за взрывов, пожаров и разрушения инфраструктуры.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химического и радиоактивного оружия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Нанесение ударов с использованием опасных веществ приводит к длительному заражению почвы и воды, угрожая здоровью жителей и живых организмов.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миграция животных и уменьшение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изменения среды обитания многие виды покидают территории или вымирают, что нарушает целостность экосистем.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восстановление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Оздоровление пострадавших территорий требует десятилетий усилий, включая санацию почвы и возрождение флоры и фауны.
</a:t>
            </a:r>
            <a:endParaRPr lang="en-US" sz="12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 и информационной войны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информационных средств на мнение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формируют восприятие конфликтов, воздействуя на чувства и настроения общества. Манипуляции и пропаганда часто служат инструментами для усиления разделений и обострения ситуации.
</a:t>
            </a:r>
            <a:endParaRPr lang="en-US" sz="1311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социальных сетей в современных конфликтах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платформы стали основным полем для распространения новостей и дезинформации. Во время украинского конфликта с 2014 года социальные сети активно использовались для формирования международной поддержки.
</a:t>
            </a:r>
            <a:endParaRPr lang="en-US" sz="12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наносят серьёзный удар по правам человека — миллионы вынуждены покидать дома, сталкиваются с ограничениями свободы и риском насилия. Это приводит к гуманитарным кризисам.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 глобальные конфликты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Сирия: более 6 миллионов беженцев и тысячи погибших среди мирных жителей подчеркивают необходимость международной защиты и соблюдения прав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объединяет страны Запада, обеспечивая коллективную оборону и политическое сотрудничество для поддержания баланса сил в мире.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альянсы XXI века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ОДКБ — военный союз с участием России и стран СНГ, призванный обеспечить безопасность и стабильность в евразийском регионе.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 альянсах формирует оси влияния, способствует сдерживанию конфликтов, но одновременно увеличивает риски геополитического противостояния между блоками.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столкновения ведут к разрушению производственных мощностей, росту безработицы и перебоям с обеспечением населения базовыми товарами.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экономика европейских стран сократилась на 40%, что сопровождалось масштабными разрушениями инфраструктуры и массовым жилищным кризисом.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глобального конфликта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инициативы и договоры сегодня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ООН о запрете ядерного оружия (2017)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договор направлен на сокращение ядерного вооружения, предотвращая распространение технологий, которые могут привести к глобальной катастрофе.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 мирному урегулированию на Корейском полуострове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между Северной и Южной Кореей и международными партнёрами способствуют снижению напряжённости и демилитаризации региона.
</a:t>
            </a:r>
            <a:endParaRPr lang="en-US" sz="113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вооружениями через ОБСЕ
</a:t>
            </a:r>
            <a:pPr algn="ctr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проводит мониторинг, инспекции и диалог для уменьшения риска вооружённых конфликтов в Европе и Евразии.
</a:t>
            </a:r>
            <a:endParaRPr lang="en-US" sz="12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локальных и киберконфликтов создаёт новые вызовы для безопасности и мира, особенно в стратегически важных регионах.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Международного института стратегических исследований, 2023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экспертов оценивают риск масштабных региональных конфликтов в ближайшие десятилетия как высокий, несмотря на умеренные шансы глобальной войны.
</a:t>
            </a:r>
            <a:endParaRPr lang="en-US" sz="12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45345"/>
            <a:ext cx="425700" cy="3405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общества: образование и волонтёрство
</a:t>
            </a:r>
            <a:endParaRPr lang="en-US" sz="2655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посвящены культуре мира и правам человека, формируя у молодёжи понимание важности мирного сосуществования.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осведомлённость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 населения о гражданской обороне и безопасности повышает ответственность и готовность к действиям в кризисных ситуациях.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подростков в социальных инициативах способствует социальной гармонии и развитию антивоенной позиции в обществе.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требует усилий всех поколений и народов. Осознание истории, прав человека и дипломатии помогает формировать общий фронт против войн и конфликтов в будущем.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в сохранении мира и предотвращении катастроф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2026-05-11T00:00:25Z</dcterms:created>
  <dcterms:modified xsi:type="dcterms:W3CDTF">2026-05-11T00:00:25Z</dcterms:modified>
</cp:coreProperties>
</file>