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приборы: что это и 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раскрывают мир невидимого и далеких объектов для человека.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использовали простые лупы. Изобретение микроскопа и телескопа в XVII веке открыло новые горизонты науки и изменило представления о мире.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увеличительных приборов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— оптические устройства, использующие линзы для увеличения изображений мелких или удалённых объектов. Их применяют в разных сферах — науке, образовании и повседневной жизни.
</a:t>
            </a:r>
            <a:endParaRPr lang="en-US" sz="1375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увеличительные приборы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— сделать предметы более крупными и заметными глазу. Пример простого прибора — лупа, состоящая из одной выпуклой линзы, увеличивающей объекты.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увеличительных приборов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— близкий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применяются для рассматривания мелких деталей и чтения. Этот компактный прибор обычно используют учащиеся и специалисты для точной работы.
</a:t>
            </a:r>
            <a:endParaRPr lang="en-US" sz="1034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— окно в микромир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позволяет увидеть клетки и микроорганизмы, изучить структуру тканей. Его конструкция включает сложные системы линз для сильного увеличения.
</a:t>
            </a:r>
            <a:endParaRPr lang="en-US" sz="1127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— двойное зрение вдаль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сочетает два телескопа, создавая трёхмерное изображение. Он незаменим для наблюдений в природе и на мероприятиях.
</a:t>
            </a:r>
            <a:endParaRPr lang="en-US" sz="1132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— взгляд в 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дают возможность изучать далёкие планеты, звёзды и галактики, раскрывая тайны Вселенной через усиление света от удалённых объектов.
</a:t>
            </a:r>
            <a:endParaRPr lang="en-US" sz="11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Линзы изменяют направление световых лучей, преломляя их для формирования увеличенного изображения объекта перед наблюдателем.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оптических приборов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линзы собирают свет и создают яркое, увеличенное изображение, а конструкции с несколькими линзами усиливают этот эффект.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линз в приборе позволяет настраивать степень увеличения и четкость, что обеспечивает удобство и точность 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содержит одну выпуклую линзу, увеличивающую объекты примерно в 2–5 раз. Это делает её универсальным устройством для повседневного использования.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— простой и эффективный инструмент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используют лупу для изучения растений и насекомых, а также для чтения мелкого текста, что развивает наблюдательность и интерес к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увеличивает изображения до нескольких тысяч раз, позволяя рассмотреть мельчайшие структуры живых организмов, недоступные глазу.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— исследование невидимого мира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световые микроскопы служат важным учебным прибором, с помощью которого учащиеся изучают строение клеток и микроорганизмов под стеклом.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собирают свет от далёких небесных объектов, делая видимыми планеты, звёзды и галактики. Они важны для астрономических наблюдений.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— открытие космоса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Галилео Галилей показал возможности телескопа, обнаружив спутники Юпитера и особенности поверхности Луны, изменив представления о Вселенной.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состоит из двух телескопов, обеспечивающих увеличение в 8–20 раз и создающих объёмное изображение, удобное для наблюдений на дальнем расстоянии.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— для чёткого и объёмного зрения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прибор широко используется туристами, охотниками и любителями природы для изучения диких животных и пейзажей во время прогулок и походов.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обладают самым высоким диапазоном увеличения, что позволяет исследовать объекты во Вселенной на огромных расстояниях.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коэффициентов увеличения отражает разные задачи каждого прибора — от бытовых до научных наблюдений.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увеличения разных приборов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об оптических увеличениях, 2024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3275"/>
            <a:ext cx="3934500" cy="17184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свойства четырёх популярных увеличительных приборов: тип, диапазон увеличения, область применения и примеры объектов для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прибор имеет уникальные характеристики и предназначен для конкретных задач, что обеспечивает широкое применение в различных сферах.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основных увеличительных приборов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оптике и увеличительным приборам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увеличительные приборы помогают науке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открыл мир невидимых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микроскопа учёные впервые увидели клетки, бактерии и вирусы — мир, ранее скрытый от глаза. Это позволило развить микробиологию и медицину, улучшить диагностику заболеваний.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расширил горизонты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помогли исследовать строение Солнечной системы, открыть кольца Сатурна и спутники планет. Эти открытия изменили представления о Вселенной и стимулировали развитие космологии.
</a:t>
            </a:r>
            <a:endParaRPr lang="en-US" sz="13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Линзы преломляют свет, изменяя его направление и фокусируя лучи, что позволяет видеть увеличенное изображение объекта перед наблюдателем.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линзы в увеличительных приборах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Фокусное расстояние линзы определяет степень увеличения: чем оно меньше, тем больше изображение кажется глазом.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(выпуклые) линзы собирают параллельные лучи в точку, поэтому чаще всего используются в увеличительных приборах.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Рассеивающие (вогнутые) линзы рассеивают свет и применяются реже, зачастую в сочетании с другими линзами для коррекции изображения.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внутри микроскопа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прохождения света от объекта до глаза наблюдателя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увеличительные приборы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микроскопы в школьных лабораториях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микроскопы позволяют сразу видеть увеличенное изображение на экране компьютера. Это облегчает изучение растений, насекомых и способствует интересу к науке у школьников.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цифровых камер в исследовательской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оптики и цифровых технологий позволяет записывать и анализировать увеличенные изображения, что важно для биологов и экологов при изучении мелких объектов и процессов.
</a:t>
            </a:r>
            <a:endParaRPr lang="en-US" sz="13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Лупы облегчают чтение мелкого текста и рассмотрение мелких изделий, таких как марки или монеты, делая бытовые задачи проще и удобнее.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приборов в повседневной жизни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Бинокли часто используются туристами и любителями природы для наблюдения птиц и животных в естественной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микроскопы дают возможность изучать микромир во время занятий и самостоятельных исследований, поддерживая образовательный интерес.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доступны любителям астрономии для изучения Луны, планет и звёзд, расширяя кругозор и знания о космосе.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позволил открыть клетки и микроорганизмы, заложив основу биологии и медицины, что кардинально изменило понимание живой природы.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открытия с помощью увеличительных приборов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открыл спутники планет и далёкие небесные тела, расширив горизонты астрономии и позволив изучать Вселенную вне Земли.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приборы вместе расширили границы знаний человека и создали условия для развития новых научных направлений.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применил телескоп для наблюдений Луны и спутников Юпитера, заложив основы современной астрономии и изменив взгляды на устройство Вселенной.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изобретатели: Галилей и Левенгук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создал микроскоп, с помощью которого впервые рассмотрел бактерии и сперматозоиды, что открыло новый мир в микробиологии.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нано- и микротехнологий позволит создавать более точные и мощные увеличительные приборы с улучшенной оптикой и компактностью.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увеличительных приборов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оптические материалы будут повышать качество изображения, снижая искажения и позволяя изучать объекты с беспрецедентной детализацией.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цифровых технологий расширит возможности анализа и хранения данных, что повысит уровень научных исследований и 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приборы: ключ к новым 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Увеличительные приборы открыли невидимый мир и расширили возможности познания. Их вклад в науку, образование и повседневную жизнь остаётся основополагающим и будет расти с развитием технологий.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2026-05-08T08:25:57Z</dcterms:created>
  <dcterms:modified xsi:type="dcterms:W3CDTF">2026-05-08T08:25:57Z</dcterms:modified>
</cp:coreProperties>
</file>