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делает школьный день светлее и добрее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друзьях-товарищах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друг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на перемене друг рядом — это уверенность, поддержка и смелость спросить, если что-то непонятно. Вместе легче учиться, играть, помогать и делать обычный школьный день теплее.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настоящий друг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радоваться вместе с тобой: с ним интересно играть, разговаривать и делать дела. Рядом с таким человеком спокойно и легко, как будто урок стал чуть короче.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смеётся над ошибками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 дразнит и не подшучивает зло, если что-то не получилось. Он поддержит, поможет исправить ошибку и не станет выставлять чужую неудачу на всеобщее весёлое обозрение.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поделился секретом или важной мыслью, он не будет рассказывать это всем подряд. Умение хранить доверие показывает уважение и делает дружбу крепче с каждым днём.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замечает, когда тебе трудно, и старается помочь спокойно и по-доброму. Он может подать карандаш, объяснить задание или просто посидеть рядом, если грустно.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Ведёт себя по-доброму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важны доброта, честность, вежливость и готовность делиться. Такой друг не ссорится по пустякам и умеет выбрать не громкие слова, а добрый поступок.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школьном классе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дружба особенно заметна, когда дети делают что-то вместе: рисуют, читают, строят башню или собирают пазл. Общее дело получается быстрее и веселее, если никто не тянет одеяло на себя.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делятся карандашами, подсказывают правила игры и помогают тому, кто пока растерялся. Такая помощь кажется маленькой, но именно она делает класс дружным и спокойным.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Новенькому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класс приходит новый ученик, добрые ребята помогают ему найти место, познакомиться и не чувствовать себя чужим. Иногда одно тёплое слово важнее целого букета.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веселее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действуют сообща, даже обычное задание становится интереснее. В классе, где умеют дружить, работа идёт дружнее, а настроение растёт почти как школьный звонок на перемене.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друг отличается от знакомого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 знакомый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может поздороваться, улыбнуться и пойти дальше. Этого уже достаточно для вежливости, но таких отношений ещё мало, чтобы доверять важные мысли или ждать настоящей поддержки.
</a:t>
            </a:r>
            <a:endParaRPr lang="en-US" sz="1112" dirty="0"/>
          </a:p>
        </p:txBody>
      </p:sp>
      <p:sp>
        <p:nvSpPr>
          <p:cNvPr id="12" name="Text 3"/>
          <p:cNvSpPr txBox="1"/>
          <p:nvPr/>
        </p:nvSpPr>
        <p:spPr>
          <a:xfrm>
            <a:off x="2305939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знает, какие игры тебе нравятся, что тебя радует и что может расстроить. Он замечает привычки и настроение, а не просто лицо из соседнего ряда парт.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972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не появляется за один день. Она растёт через разговоры, совместные дела и маленькие поступки, которые показывают: человеку можно верить, а его обещания не пустые.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570782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держится на честности, заботе и уважении к чужому выбору. Друг не старается обязательно быть главным, а умеет быть рядом и в игре, и в деле.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420976" y="2774925"/>
            <a:ext cx="12108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обещание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обещал помочь или подождать, он старается сделать это. Умение выполнять слово показывает надёжность, а надёжный товарищ ценится даже больше, чем самая яркая игрушка.
</a:t>
            </a:r>
            <a:endParaRPr lang="en-US" sz="11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знакомства к дружбе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простая цепочка, как обычное знакомство постепенно становится крепкой дружбой.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дружить каждый день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0750" y="1821850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«здравствуй», «пожалуйста» и «спасибо» делают общение мягче и приятнее. С ними даже обычная просьба звучит доброжелательно, а не как команда капитана пиратов.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20750" y="2429225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слушает внимательно, другой чувствует себя важным и понятым. Это помогает избежать лишних обид и показывает, что мнение товарища действительно имеет значение.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20750" y="3036601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Дружить легче, если детям нравятся похожие занятия: книги, спорт, настольные игры, прогулки или рисование. Общая увлечённость всегда даёт повод поговорить и что-то придумать вместе.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20750" y="3643976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шутка поднимает настроение и помогает всем улыбнуться. Но шутка должна быть доброй: если она задевает, то уже не веселит, а портит отношения.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20750" y="4251350"/>
            <a:ext cx="42729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мнения не совпадают, лучше говорить спокойно и не спешить с резкими словами. Терпение и уважительный тон помогают сохранить дружбу даже в спорной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трудную минуту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товарищ огорчён, ему важно услышать спокойные слова поддержки. Иногда короткое «не переживай, я рядом» помогает сильнее, чем длинные объяснения и громкие советы.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 бывает простой: поднять тетради, подать ручку, собрать рассыпавшиеся вещи или показать, где лежит нужная учебная книга. Маленький поступок очень выручает.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оставить одного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заболел, упал или не справился с заданием, товарищ не отворачивается. Он остаётся рядом, а при необходимости зовёт взрослого и не делает из этого драмы.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заметна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показывает, что друг рядом не только в игре. В трудную минуту особенно видно, кто умеет быть настоящим товарищем, а кто просто сосед по парте.
</a:t>
            </a:r>
            <a:endParaRPr lang="en-US" sz="12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укрепляют дружбу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«пожалуйста», «давай вместе» и «я помогу» делают просьбу дружелюбной и лёгкой. После них хочется откликнуться, а не спорить, как это иногда бывает на перемене.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 и «извини» — очень сильные слова. Они помогают признавать добрый поступок и исправлять ошибку, а значит, делают отношения спокойнее и честнее.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«не переживай» и «я с тобой» помогают товарищу не чувствовать себя одиноким. Иногда именно такие слова возвращают хорошее настроение быстрее любой перемены.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насмешек и кличек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прозвища, грубые слова и насмешки не смешные, а колючие. Они ранят чувства и могут оттолкнуть даже тех, кто раньше дружил очень близко.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делиться и договариваться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 спор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часто начинается из-за игрушки, очереди, места или выбора игры. Важно заметить спор сразу, пока он не успел вырасти в большую обиду.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остановиться, успокоиться и не кричать. Когда эмоции чуть утихнут, становится проще услышать другого и не сказать лишнего.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Обсудить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могут по очереди высказаться, предложить обмен, чередование ролей или справедливое правило. У каждого есть право на своё мнение.
</a:t>
            </a:r>
            <a:endParaRPr lang="en-US" sz="128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Договориться мирно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найдено, остаётся его выполнить и не возвращаться к ссоре. Умение договариваться делает игру, учёбу и общение спокойнее для всех.
</a:t>
            </a:r>
            <a:endParaRPr lang="en-US" sz="12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ошибся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после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Петя заметил, что Коля нечаянно взял его карандаш без спроса. Он не стал кричать, а спокойно подошёл и спросил, зачем это произошло. Коля смутился, извинился и сразу вернул карандаш, а ребята помирились.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исправиться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увидела, что подруга нечаянно толкнула младшего ученика и сама растерялась. Вместо насмешек Маша тихо сказала, что так делать нельзя, и предложила вместе помочь поднять книги. Так ошибка превратилась в добрый поступок.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бережёт дружбу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поссорились из-за сломанной поделки. Один признался, что задел её случайно, а другой выслушал его до конца. Они поговорили без обидных слов и поняли: правду сказать труднее, но именно она сохраняет уважение.
</a:t>
            </a:r>
            <a:endParaRPr lang="en-US" sz="10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в общем деле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431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готовит праздник или убирает кабинет, важно помнить о результате для всех. Если каждый делает свою часть честно и вовремя, работа идёт быстрее и без лишней суеты.
</a:t>
            </a:r>
            <a:endParaRPr lang="en-US" sz="1039" dirty="0"/>
          </a:p>
        </p:txBody>
      </p:sp>
      <p:sp>
        <p:nvSpPr>
          <p:cNvPr id="13" name="Text 3"/>
          <p:cNvSpPr txBox="1"/>
          <p:nvPr/>
        </p:nvSpPr>
        <p:spPr>
          <a:xfrm>
            <a:off x="2305938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начинается с ответственности: один раскладывает материалы, другой следит за порядком, третий помогает товарищу. Маленькое дело каждого складывается в большой и аккуратный общий успех.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39972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запутался, товарищ не смеётся, а тихо подсказывает и показывает нужный шаг. Так даже трудная работа становится понятнее, а в классе исчезает лишнее напряжение.
</a:t>
            </a:r>
            <a:endParaRPr lang="en-US" sz="1016" dirty="0"/>
          </a:p>
        </p:txBody>
      </p:sp>
      <p:sp>
        <p:nvSpPr>
          <p:cNvPr id="15" name="Text 5"/>
          <p:cNvSpPr txBox="1"/>
          <p:nvPr/>
        </p:nvSpPr>
        <p:spPr>
          <a:xfrm>
            <a:off x="57078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без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общем деле полезно заранее решить, кто и что делает. Тогда меньше споров из-за очереди, и каждый знает, где его место. Порядок помогает сохранить хорошее настроение.
</a:t>
            </a:r>
            <a:endParaRPr lang="en-US" sz="1018" dirty="0"/>
          </a:p>
        </p:txBody>
      </p:sp>
      <p:sp>
        <p:nvSpPr>
          <p:cNvPr id="16" name="Text 6"/>
          <p:cNvSpPr txBox="1"/>
          <p:nvPr/>
        </p:nvSpPr>
        <p:spPr>
          <a:xfrm>
            <a:off x="742097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закончено, приятно видеть, что старались все. Общий труд учит радоваться не только своей работе, но и успеху всей команды, где никто не остался в стороне.
</a:t>
            </a:r>
            <a:endParaRPr lang="en-US" sz="9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36382"/>
            <a:ext cx="673200" cy="538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68732"/>
            <a:ext cx="673200" cy="53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беде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«Друг познаётся в беде» напоминает: настоящий товарищ виден не в весёлой игре, а в трудную минуту. Когда нужна поддержка, именно добрый поступок показывает силу дружбы.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Проверенная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«Старый друг лучше новых двух» говорят о доверии, которое растёт не сразу. Долгая дружба крепнет через общие дела, честность и взаимное уважение, а не красивые обещания.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друга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«Без друга в жизни туго» помогает понять, что рядом с товарищем веселее учиться и играть. Дружба делает день теплее, а трудности — заметно меньше и легче.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идут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два героя не спорят, кто первый, а вместе выбирают дорогу к цели. Один замечает опасность, другой придумывает выход, и поэтому путь становится безопаснее. Так дети видят, что дружба сильнее страха.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слабому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дружные персонажи защищают маленького героя, которого обидели задиры. Они не бросают его одного, а встают рядом и спокойно решают проблему. После этого становится ясно: настоящий друг умеет постоять за товарища.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всех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друзья долго готовятся к соревнованию, делят задания и поддерживают друг друга на финише. Один помогает подняться, второй подбадривает, третий радуется успеху всей команды. Такая история учит делить не только труд, но и радость.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 книгах и мультфильмах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поссориться по пустякам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849300" y="1775226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толкнул или сказал неприятное слово, полезно на минуту остановиться и не отвечать тем же. Короткая пауза помогает не разжечь ссору и сохранить спокойный разговор.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49300" y="2382601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объяснить, что именно огорчило, без крика и обидных слов. Когда ребёнок говорит тихо и понятно, друг лучше слышит его и быстрее понимает, в чём была ошибка.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49300" y="298997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Послушать 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своё объяснение, поэтому важно выслушать товарища до конца. Иногда ссора возникает из-за недоразумения, а спокойный разговор сразу показывает, что никто не хотел обидеть.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849300" y="3597353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Извиниться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поступок был неправильным, простое «извини» помогает снять напряжение. Извинение не делает человека слабым, наоборот, оно показывает уважение и готовность исправить свою ошибку.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49300" y="4204728"/>
            <a:ext cx="3632700" cy="5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 и 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уступить очередь, игрушку или место, чтобы спор исчез. Когда дети умеют договориться, маленькая неприятность не превращается в долгую обиду и портит только один миг.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помириться после ссоры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мирного разговора после ссоры между друзьями.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товарищ в школе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Соблюдает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товарищ не списывает, не мешает на уроке и не нарушает договорённости. Он понимает: честность важна не меньше, чем хорошие оценки и красивый почерк.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слабого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одноклассник отстаёт или волнуется, товарищ не торопит его и не смеётся. Он может подождать, подсказать задание и помочь спокойно пройти трудный момент.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 о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умеет поделиться карандашом, освободить место и уступить очередь, если это нужно. Ему не жалко немного времени, когда рядом кому-то требуется помощь.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ябедничает зря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 не бежит жаловаться по каждому пустяку. Он старается сначала разобраться сам, а если вопрос серьёзный, обращается к взрослому без злости и выдумок.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Принимает новичка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новом классе особенно важно не оставлять человека одного. Настоящий товарищ поможет познакомиться, покажет, где что лежит, и сделает первый день спокойнее и добрее.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добрые дела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спешит и растерял тетради, помощь приходит очень вовремя. Вместе собрать рюкзак быстро и весело, а заодно можно проверить, ничего ли не забыто.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потерянное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товарищ не проходит мимо, если пропала ручка или линейка. Он помогает поискать вещь, а иногда замечает её быстрее всех, почти как школьный сыщик.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Новому ученику бывает трудно запомнить, где столовая, раздевалка и кабинет. Если рядом добрый друг, он спокойно проведёт по школе и снимет лишнее волнение.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уборка проходит легче, когда каждый берётся за дело без спора. Один подметает, другой складывает вещи, и класс становится чище, а настроение — заметно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дружба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учит замечать чувства товарища и относиться к ним бережно. Когда ребёнок уважает чужое мнение, в разговоре становится меньше резких слов и больше доверия.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терпеливым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умеют делать всё одинаково быстро, и это нормально. Дружба помогает не сердиться из-за медлительности, а спокойно подождать и поддержать, если что-то сразу не получилось.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успехам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искренне порадоваться чужой пятёрке, удачной игре или красивому рисунку. Такая радость делает класс добрее и показывает, что успех товарища — это тоже хорошая новость.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и мириться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учит не бросать человека в трудную минуту и не держать обиду слишком долго. Если возникает ссора, друзья стараются поговорить, извиниться и снова быть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школьный день светлее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друзья-товарищи помогают, поддерживают и умеют мириться. В классе такие отношения делают учёбу спокойнее, игры веселее, а каждого ребёнка — увереннее и добрее.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2026-05-25T21:00:50Z</dcterms:created>
  <dcterms:modified xsi:type="dcterms:W3CDTF">2026-05-25T21:00:50Z</dcterms:modified>
</cp:coreProperties>
</file>