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близкие по значению: знакомство с синонимами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подбирать близкие слова и говорить красиво и точно.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делают речь живой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у одного слова может быть несколько близких вариантов. Синонимы помогают выбрать нужное слово, не повторяться и сделать речь интереснее в разговоре, сказке или стихотворении.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— это разные слова, которые называют один и тот же предмет, признак или действие, но звучат по-разному. У них похожий смысл, поэтому их можно сравнивать.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синонимов: смелый — храбрый, грустный — печальный, маленький — крошечный. Такие слова помогают сказать мысль точнее и выбрать самый удачный вариант.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близкие слова немного отличаются оттенком значения. Но главное у них общее: смысл остаётся почти одинаковым, а речь становится богаче и выразительнее.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синонимами
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выглядит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смысл можно передать разными словами. Например: дом, жилище, изба. Смысл общий, но каждое слово звучит по-своему и подходит не в любой ситуации.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пример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один предмет подписан несколькими словами. Так легче заметить, что близкие по смыслу слова могут быть разными, хотя помогают назвать одно и то же почти одинаково.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значение, разные слова
</a:t>
            </a:r>
            <a:endParaRPr lang="en-US" sz="27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961" y="1716712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811" y="3338900"/>
            <a:ext cx="485400" cy="43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повторяться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 и то же слово встречается слишком часто, текст становится однообразным. Синонимы помогают заменить повтор и сделать речь лёгкой и приятной для чтения.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точнее сказать мысль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большой и огромный похожи, но не совсем одинаковы по силе. Синонимы помогают выбрать такое слово, которое лучше всего подходит к смыслу предложения.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передать настроение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показать, как говорит герой: спокойно, радостно, сердито или ласково. Благодаря этому рассказ звучит живее и интереснее.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чтение было увлекательным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есть близкие слова, он читается легче и красивее. Читателю не скучно, а слова словно соревнуются, кто из них точнее и ярче.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синонимы в речи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подобрать синоним к слову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узнаём смысл слова, потом проверяем близкий вариант в предложении.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синонимов бывают оттенки значения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похожи, но не всегда одинаковы. Одно слово может звучать ласково, другое — торжественно, а третье — совсем обычно, как в разговоре дома.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малыш и ребёнок близки по смыслу. Но слово малыш чаще говорят о совсем маленьком ребёнке и оно звучит теплее и нежнее.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выбор зависит от настроения текста. В сказке или стихотворении одно слово может подойти лучше, чем другое, даже если смысл почти одинаковый.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синоним нужно не только знать, но и чувствовать. Тогда получится выбрать самое точное и красивое слово для фразы.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Лев, который стал могучим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лев вышел на поляну не просто сильным, а могучим. Сразу стало понятно: герой очень грозный и уверенный в себе. Одно точное слово сделало образ ярче и заметнее, будто лев вырос ещё на целую ступеньку.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с серебряным характером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зима может быть не просто холодной, а морозной или студёной. Такие слова помогают услышать, как трещит снег и кусается ветер. Текст сразу становится живее, и читатель почти чувствует зимний холод щёчками.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в сказках и стихах
</a:t>
            </a:r>
            <a:endParaRPr lang="en-US" sz="2815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повторяется слишком часто, предложение звучит тяжело и скучно. Синонимы помогают заменить повтор и сделать текст более лёгким, как будто он начинает дышать свободнее.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сказал, сообщил, произнёс, ответил. Но важно выбирать только то слово, которое подходит по смыслу. Иначе предложение станет смешным или неправильным, а нам нужен порядок, не путаница.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замена сохраняет мысль и делает речь красивее. Читателю проще понять текст, а у автора появляется возможность говорить по-разному, не утомляя одно и то же слово.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синонимы помогают не повторять слова
</a:t>
            </a:r>
            <a:endParaRPr lang="en-US" sz="25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Общее 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сначала объединяются по смыслу. Например: маленький, крошечный, миниатюрный — все они говорят о небольшом размере.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Выбор лучшего слова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выбирают тот вариант, который лучше всего подходит к предложению. Так речь становится точной, живой и красивой.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Разные оттенки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заметно, что слова отличаются. Одно звучит нейтрально, другое ласковее, третье — точнее подходит к книжной речи.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Синонимический ряд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79483"/>
            <a:ext cx="4038246" cy="215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673" y="1379483"/>
            <a:ext cx="4038246" cy="21532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близкое слово подходит, а когда — нет
</a:t>
            </a:r>
            <a:endParaRPr lang="en-US" sz="2590" dirty="0"/>
          </a:p>
        </p:txBody>
      </p:sp>
      <p:sp>
        <p:nvSpPr>
          <p:cNvPr id="8" name="Text 1"/>
          <p:cNvSpPr txBox="1"/>
          <p:nvPr/>
        </p:nvSpPr>
        <p:spPr>
          <a:xfrm>
            <a:off x="422000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1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или доктор?
</a:t>
            </a:r>
            <a:pPr algn="ctr" indent="0" marL="0">
              <a:lnSpc>
                <a:spcPct val="90000"/>
              </a:lnSpc>
              <a:buNone/>
            </a:pPr>
            <a:r>
              <a:rPr lang="en-US" sz="46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приёме в поликлинике мама сказала: «Нам нужен врач». Это звучало обычно и понятно. А в разговоре бабушка с улыбкой назвала знакомого «доктором», потому что так говорят о человеке профессии, но в тексте выбор слова зависит от ситуации.
</a:t>
            </a:r>
            <a:endParaRPr lang="en-US" sz="1114" dirty="0"/>
          </a:p>
        </p:txBody>
      </p:sp>
      <p:sp>
        <p:nvSpPr>
          <p:cNvPr id="9" name="Text 2"/>
          <p:cNvSpPr txBox="1"/>
          <p:nvPr/>
        </p:nvSpPr>
        <p:spPr>
          <a:xfrm>
            <a:off x="4651672" y="3664599"/>
            <a:ext cx="4038300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9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— разные места
</a:t>
            </a:r>
            <a:pPr algn="ctr" indent="0" marL="0">
              <a:lnSpc>
                <a:spcPct val="90000"/>
              </a:lnSpc>
              <a:buNone/>
            </a:pPr>
            <a:r>
              <a:rPr lang="en-US" sz="49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волк может быть грозным, а в школьном рассказе — просто серым и быстрым. Синонимы похожи по смыслу, но не всегда одинаково уместны. Поэтому слово нужно проверять в предложении, чтобы оно звучало точно и не смешно.
</a:t>
            </a:r>
            <a:endParaRPr lang="en-US" sz="1196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синоним в предложении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выбрать подходящее близкое слово по смыслу, силе и настроению.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888065"/>
            <a:ext cx="699041" cy="699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856" y="1886970"/>
            <a:ext cx="613577" cy="701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1860" y="1886970"/>
            <a:ext cx="701231" cy="70123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с разной силой значения
</a:t>
            </a:r>
            <a:endParaRPr lang="en-US" sz="2590" dirty="0"/>
          </a:p>
        </p:txBody>
      </p:sp>
      <p:sp>
        <p:nvSpPr>
          <p:cNvPr id="8" name="Text 2"/>
          <p:cNvSpPr txBox="1"/>
          <p:nvPr/>
        </p:nvSpPr>
        <p:spPr>
          <a:xfrm>
            <a:off x="415663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бывают сильнее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могут отличаться по силе. Слово «прекрасный» звучит ярче, чем «красивый», поэтому подходит, когда нужно показать больше восторга или восхищения.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16620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Тихо, ещё тише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«Тихий» и «безмолвный» близки по смыслу, но второе слово передаёт почти полную тишину. Оно подходит, когда важно подчеркнуть спокойствие, даже если рядом никто не шепчет.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17577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слово для текста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и стихотворении сила слова помогает передать картину точнее. Поэтому автор выбирает не первое попавшееся слово, а то, которое лучше подходит к настроению.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5664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с разной силой значения
</a:t>
            </a:r>
            <a:endParaRPr lang="en-US" sz="25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понимать текст
</a:t>
            </a:r>
            <a:endParaRPr lang="en-US" sz="2956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встречается новое слово, рядом может быть его близкий помощник. По слову «смелый» легко догадаться, что «храбрый» значит почти то же самое.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работают как маленькие подсказки. Они помогают читателю не теряться, быстрее понимать смысл предложения и не останавливаться на каждом незнакомом слове.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близкое по значению слово, чтение становится легче и спокойнее. Текст будто сам подсказывает, что хотел сказать автор, — очень удобно!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" y="366525"/>
            <a:ext cx="3474277" cy="440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2994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звучать по-разному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синонимы звучат ласково, другие — торжественно или серьёзно. Даже близкие слова могут создавать разное впечатление, хотя говорят почти об одном и том же.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6570833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нужное настроение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«улыбка» может быть радостной, светлой или лучистой. Такое слово помогает сделать речь теплее и выразительнее, будто она улыбается вместе с нами.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67975" y="788319"/>
            <a:ext cx="4765682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синонимы передают настроение
</a:t>
            </a:r>
            <a:endParaRPr lang="en-US" sz="259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синоним самому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шаг за шагом подобрать близкое по значению слово и проверить его в предложении.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112" y="1750102"/>
            <a:ext cx="485400" cy="388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961" y="1716712"/>
            <a:ext cx="455100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3327084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811" y="3338900"/>
            <a:ext cx="485400" cy="43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пару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задании нужно соединить близкие по значению слова: «большой — огромный», «весёлый — радостный», «говорить — разговаривать». Так слова запоминаются быстрее и веселее.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лишнее слово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ряду можно спрятать одно слово, которое не подходит. Это упражнение учит внимательно смотреть на смысл и замечать, какие слова действительно друзья, а какие только притворились.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Замени повтор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часто повторяется одно и то же слово. Нужно заменить его синонимом, чтобы текст стал легче и красивее, но смысл при этом остался прежним.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Потренируйся дома и в классе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можно выполнять на уроке, дома или в паре с другом. Они развивают внимание, пополняют словарь и помогают говорить и писать увереннее.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упражнения с синонимами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близки по значению, но не одинаковы. Одно слово может звучать мягче, другое — сильнее, а третье подходит только в определённой ситуации.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противоположные слова, как «день» и «ночь». У синонимов смысл родственный, поэтому они помогают передавать одну мысль разными способами.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— это не просто разные названия разных предметов. Их объединяет смысл, а не звучание, и именно поэтому их можно заменить друг другом только с проверкой.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синонимы отличаются от других слов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Слова-друзья в русском языке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можно назвать словами-друзьями: они помогают друг другу передавать одну и ту же мысль. Благодаря им ответ, рассказ и сочинение звучат точнее и интереснее.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знает несколько близких слов, ему легче выбрать лучшее. Тогда рядом могут жить «смелый», «храбрый», «отважный» или «большой», «огромный», «крупный» — почти как дружная команда.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Запомним главное о синонимах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— это слова, близкие по значению. Они помогают не повторяться, точнее выражать мысль и делать речь ярче. Чем больше таких слов знает ученик, тем богаче становится его язык.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2026-05-21T20:21:56Z</dcterms:created>
  <dcterms:modified xsi:type="dcterms:W3CDTF">2026-05-21T20:21:56Z</dcterms:modified>
</cp:coreProperties>
</file>