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Северянин: поэт Серебряного века и мастер словесной игры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модернист, превративший стих в яркое культурное событие.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стало эпохой поиска новых форм, споров об искусстве и смелых экспериментов с языком. Северянин вошёл в эту среду как поэт, соединивший модернистскую новизну с броской, легко узнаваемой манерой.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время литературного обновления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Игоря Северянина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ключевых биографических и литературных событий.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путь от раннего становления к признанию и дальнейшей эмиграции.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Игоре Северянине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имя и раннее формирование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Лотарёв родился 4 мая 1887 года в Санкт-Петербурге. Столичная среда рано сформировала его интерес к культуре города, звучанию слова и эффектной подаче поэтического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как литературная маска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«Игорь-Северянин» подчёркивал индивидуальность и особую поэтическую интонацию. Он помог поэту создать узнаваемый образ, в котором личность и художественный жест были неразделимы.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Эгофутуризм и место Северянина в модернистских группах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Эгофутуризм ставил в центр личность автора, новизну выражения и демонстративную свободу от привычных литературных правил.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круга были характерны неологизмы, необычные словосочетания, эпатаж и подчёркнутый культ собственного «я».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Северянина эти признаки приобрели особенно яркую форму: его стихи сочетали декоративность, игру с ожиданиями читателя и независимую авторскую позицию.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узнаваемый стиль Северянина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биографических и литературных факторов, определивших его поэтику.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сборников и поздней лирики показывает изменение тем, интонации и художественной манеры.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движется от яркой внешней эффектности к более личной и сдержанной интонации.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сборники Игоря Северянина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Северянина и особенности их поэтики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Северянин как поэт-исполнитель и публичная фигура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ценили в Северянине не только тексты, но и само чтение: выразительная интонация, точный ритм и сценическая манера усиливали воздействие стиха.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выступление становилось частью его поэтики: поэт превращал чтение в заметное культурное событие и укреплял образ автора-артиста.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у него связана с витринами, кафе, афишами и светской суетой, создающей ощущение современной, быстро меняющейся эпохи.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часто соединяет восторг и иронию: чувство у Северянина редко бывает простым, оно окрашено игрой и самоосознанием.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красоте, роскоши и экзотике соседствует с тревогой, что делает мир его стихов не только нарядным, но и хрупким.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Самоирония и мотив личной исключительности помогают увидеть за внешним блеском внутреннюю уязвимость и сложность авторской позиции.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Северянина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строки, ритмическая свобода и интонационный блеск превращали его поэзию в узнаваемый художественный жест.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Северянин активно использовал неологизмы, неожиданные эпитеты, смелые метафоры и игру звуков, благодаря чему стих звучал ярко и запоминался сразу.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соединял высокую лексику с бытовыми деталями, создавая выразительный контраст между изысканностью и повседневностью.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звукопись и художественные приёмы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Экзотика вместо повседневности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сочетание предметов сразу выводит читателя из привычного бытового ряда. В одной строке возникает мир редкой, почти театральной роскоши, где важна не реальность, а впечатление.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как поэтический жест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построен как демонстрация вкуса, избранности и наслаждения моментом. Северянин превращает стихотворную строку в эффектный знак салонной культуры и сознательно усиливает ощущение праздника.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Эпатаж и авторская маска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как вызов обыденному ожиданию. За яркостью звучания стоит образ поэта-артиста, который не просто пишет стихи, а выстраивает собственную литературную репутацию.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Серебряного века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стала узнаваемым символом модернистской эпохи, потому что точно передала её вкус к необычному, декоративному и эффектному. Она до сих пор мгновенно вызывает ассоциацию с Северяниным.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«Ананасы в шампанском»: почему строка стала символом эпохи
</a:t>
            </a:r>
            <a:endParaRPr lang="en-US" sz="27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Северянина личное переживание почти всегда связано с городской и эстетической средой.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урбанистические и эстетизированные мотивы; при этом авторская маска и любовная тема заметно усиливают эмоциональную многослойность лирики.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И. Северянина; тематическая классификация на основе наиболее известных текстов
</a:t>
            </a:r>
            <a:endParaRPr lang="en-US" sz="964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поэзии Северянина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репутации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Звание закрепило его место среди самых заметных фигур Серебряного века. Оно точно соответствовало его поэтике, где важны демонстративность, музыкальность и успех перед публикой.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московское состязание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поэтического турнира в Москве Северянин получил титул «король поэтов». Это стало ярким публичным подтверждением его известности и сценической силы.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современников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укрепило представление о Северянине как о поэте, рассчитанном на широкий отклик. Его манера воспринималась как эффектная, соревновательная и запоминающаяся.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год: признание «королём поэтов»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Северянин оказался вне привычной литературной среды и с 1918 года жил в Эстонии. Это изменило не только биографию, но и интонацию его стихов.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произведения отличаются большей ясностью и внутренней сосредоточенностью. Северянин сохраняет музыкальность, но всё заметнее делает поэзию пространством личного опыта и философского итога.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эмигрантской лирике усилились мотивы памяти, утраченной родины и одиночества. Вместо внешнего блеска всё чаще звучит сдержанное размышление о времени и человеческой судьбе.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эмиграция и новая тональность лирики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творчества Северянина по периодам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этапов помогает увидеть, как менялись темы, интонация и художественная манера поэта.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развивается от формальных поисков к публичной славе, затем — к более спокойной и философской интонации эмигрантского периода.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сборники и биографические сведения об И. Северянине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модернистского города в стихах Северянина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Северянина город полон витрин, кафе, афиш и автомобилей. Он выглядит как яркая сцена, где всё движется быстро, эффектно и почти театрально.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знак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внешним блеском видны перемены начала XX века. Поэт точно улавливает ритм новой городской жизни, рост массовой культуры и изменение вкусов публики.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23167"/>
            <a:ext cx="428700" cy="38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24420"/>
            <a:ext cx="428700" cy="342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творчество Северянина важно для изучения в 11 классе
</a:t>
            </a:r>
            <a:endParaRPr lang="en-US" sz="2744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Серебряного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Северянин помогает увидеть, что поэзия этой эпохи была не только философской, но и экспериментальной. Через его стихи школьник лучше понимает многообразие модернизма.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языком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показывают, как звук, ритм и необычное слово создают художественный эффект. Это полезно для анализа поэтической формы и выразительных средств.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культурой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Северянина отражают жизнь модерного города, поэтому их интересно соотносить с историей начала XX века. Так литература становится частью реального культурного контекста.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Северянина особенно заметна авторская маска, и это учит отличать лирического героя от биографического человека. Такой анализ развивает внимательное и самостоятельное чтение.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восприятие стихов Северянина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читателя от первого впечатления к более глубокому анализу текста.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и влияние Северянина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Северянин закрепил в русской поэзии образ автора как заметной публичной фигуры. Он доказал, что стихотворец может быть одновременно элитарным и узнаваемым широкой аудиторией.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музыкальность, словесная игра и декоративность повлияли не только на поэзию, но и на песенную культуру. Многие его формулы запомнились именно благодаря звучанию и афористичности.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Северянину сохраняется, потому что его стихи легко узнаются и при этом требуют внимательного чтения. За внешней эффектностью в них скрыта историческая и художественная глубина.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Северянин: поэт, который сделал новизну узнаваемой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Северянин показал, что модернистская поэзия может быть яркой, музыкальной и запоминающейся. Его творчество расширило представление о силе слова, образе автора и культурном языке эпохи.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2026-05-23T16:54:13Z</dcterms:created>
  <dcterms:modified xsi:type="dcterms:W3CDTF">2026-05-23T16:54:13Z</dcterms:modified>
</cp:coreProperties>
</file>