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углов и его свойство в 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 углы и использовать их равенство в задачах геометрии?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образуют два луча с общей вершиной, а его величину выражают в градусах. Прямой угол равен 90°, развернутый — 180°, полный — 360°. Если градусная мера совпадает, углы считаются равными, даже при разном положении на чертеже.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Угол: от рисунка к измерению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равенство углов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мера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имеют одну и ту же градусную меру. Именно число градусов, а не внешний вид рисунка, определяет равенство двух углов в геометрии.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35° и 35° равны, как и два угла по 90°. Если же один угол равен 40°, а другой 50°, их меры различны, значит, углы не равны.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форма, а 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одинаково выглядящие углы могут иметь разную величину, поэтому их нужно измерять или сравнивать по данным задачи, а не только по виду.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дугами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показать равенство на рисунке, одинаковые углы отмечают одинаковым числом дуг. Это помогает быстро увидеть, какие элементы чертежа уже установлены как равные.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углов удобно сравнивать по градусной мере и короткому примеру.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Равными могут быть углы любого вида, если их градусные меры совпадают.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 классификация углов из курса геометрии 7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и их градусные меры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889" y="3603874"/>
            <a:ext cx="7802561" cy="10362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угла транспортиром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358775" y="1670589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транспортира совмещают с вершиной угла, а одну его сторону — с нулевой отметкой. Только после этого можно считывать правильное значение.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649448"/>
            <a:ext cx="3529089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шкалы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угла находят по второй стороне, которая пересекает шкалу. Важно выбрать ту шкалу, где отсчет начинается от нуля на нужной стороне.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657148" y="1670589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иллюстрации особенно важны центр транспортира, нулевая линия и деления шкалы. Эти элементы помогают понять, как устроено измерение без лишних деталей.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657148" y="2649447"/>
            <a:ext cx="3529088" cy="7868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возникают, если сдвинуть центр, перепутать шкалы или прочитать не то деление. Из-за этого даже простой угол может быть измерен неверно.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совпадение зависит только от градусной меры, а не от поворота или формы изображения.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пары углов равны, потому что их меры совпадают; одна пара не равна из-за различия в градусах.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данным учебного примера из темы геометрии 7 класса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углы равны, а когда нет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6274" y="1409056"/>
            <a:ext cx="2805739" cy="3264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равных углов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мер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угла равны, то их градусные меры одинаковы. Это основа всех дальнейших рассуждений и проверки чертежей в геометрических задачах.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09309" y="2821418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 одинакового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равным углам прибавить один и тот же угол, равенство сохранится. Такое свойство удобно использовать при составлении уравнений и сравнении элементов фигур.
</a:t>
            </a:r>
            <a:endParaRPr lang="en-US" sz="1092" dirty="0"/>
          </a:p>
        </p:txBody>
      </p:sp>
      <p:sp>
        <p:nvSpPr>
          <p:cNvPr id="12" name="Text 4"/>
          <p:cNvSpPr txBox="1"/>
          <p:nvPr/>
        </p:nvSpPr>
        <p:spPr>
          <a:xfrm>
            <a:off x="628740" y="365393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одинакового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 равных углов отнять одинаковый угол, они останутся равными. Это помогает находить неизвестные величины и проверять симметрию в построениях.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равенства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сравнении углов на чертеже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8795" y="3518200"/>
            <a:ext cx="8140648" cy="116067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501987" y="2044843"/>
            <a:ext cx="224163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знаком 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записывают так: ∠1 = ∠2 или ∠ABC = ∠DEF. Знак равенства показывает, что градусные меры совпадают и углы можно считать одинаковыми по величине.
</a:t>
            </a:r>
            <a:endParaRPr lang="en-US" sz="1050" dirty="0"/>
          </a:p>
        </p:txBody>
      </p:sp>
      <p:sp>
        <p:nvSpPr>
          <p:cNvPr id="11" name="Text 2"/>
          <p:cNvSpPr txBox="1"/>
          <p:nvPr/>
        </p:nvSpPr>
        <p:spPr>
          <a:xfrm>
            <a:off x="3287362" y="2044843"/>
            <a:ext cx="224163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букв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с тремя буквами вершина всегда ставится в середине. Это правило помогает не перепутать, какой именно угол обозначен и как его читать на чертеже.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052278" y="2044843"/>
            <a:ext cx="2241633" cy="11250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Пометки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равные углы отмечают одинаковым числом дуг. Иногда используют цифры или буквы, чтобы сразу показать, какие элементы фигуры уже установлены как равные.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равные углы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в окружающих предметах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и книге
</a:t>
            </a:r>
            <a:pPr algn="l" indent="0" marL="0">
              <a:lnSpc>
                <a:spcPct val="100000"/>
              </a:lnSpc>
              <a:buNone/>
            </a:pPr>
            <a:r>
              <a:rPr lang="en-US" sz="36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тетради, страницы книги и рамки на развороте образуют множество одинаковых прямых углов. Такие формы помогают аккуратно располагать текст, поля и рисунки, а также легко проверять параллельность и прямоугольность линий.
</a:t>
            </a:r>
            <a:endParaRPr lang="en-US" sz="1013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окнах и плитке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Прямоугольные окна и плитка часто повторяют одинаковые углы в каждом элементе. Благодаря этому поверхность выглядит упорядоченной, а сама конструкция становится визуально устойчивой и удобной для измерения и разметки.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конструкторах и знаках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конструктора и дорожные знаки нередко содержат симметричные углы, которые повторяются в одинаковых частях. Такое построение делает предметы прочными, заметными и легко узнаваемыми в окружающем пространстве.
</a:t>
            </a:r>
            <a:endParaRPr lang="en-US" sz="103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101" y="2013314"/>
            <a:ext cx="267098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9427" y="2013314"/>
            <a:ext cx="267098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6276" y="2013314"/>
            <a:ext cx="190784" cy="3052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квадрате все четыре угла равны, и каждый из них прямой. Это позволяет сразу проверять чертёж: если хотя бы один угол не равен 90°, фигура уже не является квадратом.
</a:t>
            </a:r>
            <a:endParaRPr lang="en-US" sz="1285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тоже четыре равных угла, причём все они прямые. Поэтому при построении важно следить не только за длинами сторон, но и за точностью каждого угла.
</a:t>
            </a:r>
            <a:endParaRPr lang="en-US" sz="1244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 треугольник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равнобедренном треугольнике равны углы при основании. Это помогает быстро находить неизвестный угол по известному и проверять, правильно ли изображена фигура на рисунке.
</a:t>
            </a:r>
            <a:endParaRPr lang="en-US" sz="1158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равенство углов проявляется в фигурах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равных углов связано с симметрией фигуры и помогает распознавать её свойства без дополнительных построений.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и прямоугольник имеют максимум равных углов среди указанных фигур, а у ромба и равнобедренного треугольника равенство выражено иначе.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свойства фигур из школьного курса математики, 7 класс.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равных углов есть в разных фигурах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таким будет и противоположный вертикальный угол.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вертикальных углов из курса геометрии 7 класса.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известный угол сразу определяет второй, если они вертикальные. Это упрощает решение задач и позволяет быстро находить неизвестные величины без дополнительных измерений.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смежные углы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66225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сторона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имеют общую вершину и одну общую сторону, а две другие стороны лежат на одной прямой. Такое расположение удобно распознавать на чертеже.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7006" y="2096734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углы смежные, их градусные меры в сумме дают 180°. Это правило позволяет находить неизвестный угол, когда второй уже известен из условия задачи.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46679" y="3628453"/>
            <a:ext cx="3592479" cy="763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равенством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из смежных углов найден, его можно сравнивать с другими углами фигуры. Так комбинируют свойства смежных и равных углов при решении более сложных задач.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354" y="2755985"/>
            <a:ext cx="4233294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и фигур из школьного курса геометрии.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для задач с углами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выбрать нужное свойство и перейти к вычислению без лишних 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определить вид углов или фигуры, правило находится сразу. Это экономит время и уменьшает число ошибок в решении.
</a:t>
            </a:r>
            <a:endParaRPr lang="en-US" sz="136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поиск неизвестного угла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распознавании вида углов и использовании их свойств.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73363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768" y="1767993"/>
            <a:ext cx="277579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13091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4256" y="3336497"/>
            <a:ext cx="324602" cy="2596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 обманывает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углы выглядят одинаково, но их градусные меры различаются. Сравнивать нужно не рисунок, а измеренное значение, иначе вывод о равенстве будет неверным.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записи угла тремя буквами вершину обязательно ставят в середину. Если перепутать порядок букв, можно указать другой угол и получить ошибку в решении.
</a:t>
            </a:r>
            <a:endParaRPr lang="en-US" sz="1333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установлен неточно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центр транспортира не совпадает с вершиной, измерение сразу становится неверным. Даже небольшое смещение меняет результат и мешает правильно сравнить углы.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не той шкалы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транспортира обычно две шкалы, поэтому важно выбирать ту, где отсчёт начинается от нуля на нужной стороне. Иначе правильный угол будет прочитан как неправильный.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чаще всего ошибаются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структура упражнений показывает, что основное внимание уделяется задачам на свойства углов, а измерение остаётся важной, но более редкой практикой.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задачи на вертикальные углы и равнобедренный треугольник, значит именно эти свойства нужно знать особенно уверенно.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упражнения по теме «Равенство углов» в курсе геометрии 7 класса.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встречаются чаще всего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8825" y="1523600"/>
            <a:ext cx="3972759" cy="30959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свойство равных углов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30238" y="1545436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 и черчение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геометрических построениях равные углы помогают точно переносить форму и сохранять пропорции. Это особенно важно, когда нужно получить аккуратный и проверяемый чертёж.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30238" y="2331738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дизайн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проектировании зданий и интерьеров равные углы поддерживают симметрию и делают формы устойчивыми и выразительными. Поэтому их учитывают в окнах, плитке и декоративных элементах.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30238" y="3118039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схемы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картах, схемах и технических рисунках равные углы облегчают чтение направления и сравнение элементов. Благодаря этому изображение становится понятнее и точнее.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30238" y="3904342"/>
            <a:ext cx="3758882" cy="715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мебели, книгах, узорах и деталях конструктора равные углы встречаются постоянно. Они помогают создавать строгие формы, которые легко собирать, измерять и проверять.
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углов помогает видеть геометрию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узнают по одинаковой градусной мере, а не по внешнему виду рисунка. Это знание помогает уверенно измерять, сравнивать и находить неизвестные углы в задачах и фигурах.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2026-05-29T02:02:02Z</dcterms:created>
  <dcterms:modified xsi:type="dcterms:W3CDTF">2026-05-29T02:02:02Z</dcterms:modified>
</cp:coreProperties>
</file>