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Базы знаний и экспертные системы в информатике
</a:t>
            </a:r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Базы знаний хранят факты и правила, а экспертные системы превращают их в выводы и рекомендации.
</a:t>
            </a:r>
            <a:endParaRPr lang="en-US" sz="309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для школьного курса информатики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Экспертные системы задумали как попытку переложить «рассуждение специалиста» на программу в узкой области. В 1970-х появились MYCIN (медицина) и DENDRAL (химические структуры). Затем в 1980-х их идеи применяли в промышленной диагностике и поддержке решений.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база знаний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 знаний хранит формализованные сведения о предметной области: факты, правила, понятия, связи и исключения. Она описывает, «что считается верным» и «в каких условиях это работает» для решения задач.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могут быть термины и описания объектов, а также условия применения правил. Дополнительно фиксируют типичные ситуации, чтобы система могла распознавать контекст и корректно выбирать действия.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базы знаний оценивают по полноте, непротиворечивости, актуальности и удобству формального представления. Даже небольшие пробелы или логические противоречия снижают точность выводов и объяснений.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экспертной системы
</a:t>
            </a:r>
            <a:endParaRPr lang="en-US" sz="3028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данные, объяснения и интерфейс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Рабочая память хранит данные о том, что уже известно по задаче прямо сейчас. Модуль объяснения фиксирует использованные правила и причины решения, а пользовательский интерфейс делает работу системы понятной и управляемой.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Хранилище знаний и логический «мотор»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 знаний содержит правила и факты, на основе которых строятся выводы. Машина вывода выполняет логические заключения: она последовательно проверяет условия и находит подходящие правила для текущей задачи.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экспертная система получает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рассуждений по данным из рабочей памяти и правилам базы знаний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отвечают на вопрос «что известно», а метазнания подсказывают, как именно управлять правилами. Так система работает не только «по данным», но и по стратегии рассуждения.
</a:t>
            </a:r>
            <a:endParaRPr lang="en-US" sz="96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Концептуальная схема типов знаний; численные доли условны (2026)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5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знаний, которые хранятся в базе знаний
</a:t>
            </a:r>
            <a:endParaRPr lang="en-US" sz="2905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вывода опирается на разные типы знаний: одни задают свойства предметной области, другие помогают выбирать порядок действий и реагировать на редкие случаи.
</a:t>
            </a:r>
            <a:endParaRPr lang="en-US" sz="96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9047" y="1584025"/>
            <a:ext cx="3876506" cy="229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 данных и база знаний: в чем разница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база знаний включает не только сведения, но и правила интерпретации. Поэтому она способна переходить от «известного» к «решению» через вывод.
</a:t>
            </a:r>
            <a:pPr algn="l" indent="0" marL="0">
              <a:lnSpc>
                <a:spcPct val="150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различия: база знаний отвечает на «как получить решение», а не только на «что известно».
</a:t>
            </a:r>
            <a:pPr algn="l" indent="0" marL="0">
              <a:lnSpc>
                <a:spcPct val="150000"/>
              </a:lnSpc>
              <a:buNone/>
            </a:pPr>
            <a:r>
              <a:rPr lang="en-US" sz="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принципов построения информационных систем (без привязки к конкретной БД)
</a:t>
            </a:r>
            <a:endParaRPr lang="en-US" sz="108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вывода и логика рассуждений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распространённый формат правила — конструкция «если–то». Когда известны условия, система формирует заключение. Это удобно для наглядного представления экспертного опыта и проверки шагов вывода.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вывод идёт от известных фактов к заключению: система «пробует» правила, которые могут сработать. Обратный вывод, наоборот, стартует от цели и проверяет, какие условия нужно доказать.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системе много правил, возникают ситуации конфликтов: сразу несколько правил могут быть применимы. Тогда используют приоритеты и правила разрешения конфликтов, чтобы выбрать более подходящий путь рассуждения.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полного знания нет, иногда применяют вероятностные оценки или сценарии частичной определённости. Это позволяет строить рекомендации даже при неполных исходных данных, но требует аккуратной интерпретации.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75" y="1253399"/>
            <a:ext cx="3873300" cy="12331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200" y="1253399"/>
            <a:ext cx="3873300" cy="12331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ранней экспертной системы: MYCIN
</a:t>
            </a:r>
            <a:endParaRPr lang="en-US" sz="3005" dirty="0"/>
          </a:p>
        </p:txBody>
      </p:sp>
      <p:sp>
        <p:nvSpPr>
          <p:cNvPr id="8" name="Text 2"/>
          <p:cNvSpPr txBox="1"/>
          <p:nvPr/>
        </p:nvSpPr>
        <p:spPr>
          <a:xfrm>
            <a:off x="605925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Диагностический диалог: правила вместо «интуиции»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05925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Представьте, что система задаёт вопросы как врач на приёме: о симптомах, клинических признаках и результатах анализов. На их основе она последовательно применяет правила, чтобы предложить диагноз и подбор антибиотиков. MYCIN стала известна именно способностью обосновывать рекомендации логической цепочкой.
</a:t>
            </a:r>
            <a:endParaRPr lang="en-US" sz="1155" dirty="0"/>
          </a:p>
        </p:txBody>
      </p:sp>
      <p:sp>
        <p:nvSpPr>
          <p:cNvPr id="10" name="Text 4"/>
          <p:cNvSpPr txBox="1"/>
          <p:nvPr/>
        </p:nvSpPr>
        <p:spPr>
          <a:xfrm>
            <a:off x="4816050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«может» не всегда значит «может быть внедрена»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816050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MYCIN создавали в 1970-х для диагностики бактериальных инфекций крови и подбора антибиотиков, используя около 450 правил. Но даже демонстрация работы не гарантировала клинического применения: существовали юридические и этические ограничения. Этот пример подчёркивает важность проверки и ответственности в системах, влияющих на здоровье.
</a:t>
            </a:r>
            <a:endParaRPr lang="en-US" sz="109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особенно выгодно там, где решения повторяются и их можно формализовать правилами. Тогда система помогает специалисту быстрее находить ответ и избегать пропусков.
</a:t>
            </a:r>
            <a:endParaRPr lang="en-US" sz="96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сфер применения без количественных измерений (2026)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экспертные системы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сфер показывает одну закономерность: экспертная система полезна в задачах с устойчивыми правилами и понятными критериями результата. Это превращает опыт в воспроизводимый процесс.
</a:t>
            </a:r>
            <a:endParaRPr lang="en-US" sz="96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00" y="15339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0056" y="1533950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0250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10779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Работают без перерывов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7300" y="2174950"/>
            <a:ext cx="25023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Экспертная система может консультировать круглосуточно и одинаково обрабатывать типовые запросы. В похожих случаях она применяет одни и те же правила, что снижает разброс качества между консультациями.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7310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объяснения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68150" y="2174950"/>
            <a:ext cx="24579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может выводить результат не «вслепую»: она показывает цепочку применённых правил и фактов. Такой механизм объяснимости позволяет пользователю проверять логику и доверять рекомендациям.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9058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Сохраняют опыт специалистов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52100" y="2174950"/>
            <a:ext cx="24378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экспертов переводятся в базу знаний, поэтому система поддерживает решения даже там, где специалистов мало. Это помогает тиражировать накопленную практику и снижает зависимость от редких консультаций.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49300" y="139500"/>
            <a:ext cx="85347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экспертных систем
</a:t>
            </a:r>
            <a:endParaRPr lang="en-US" sz="3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проблемы экспертных систем
</a:t>
            </a:r>
            <a:endParaRPr lang="en-US" sz="2948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сложность — извлечь знания у специалистов и перевести их в формальные правила. На практике эксперты часто описывают опыт разрозненно, а структура решений получается не сразу.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хорошо построенная база знаний быстро устаревает, если меняются нормы, технологии или условия применения. Система продолжает использовать старые правила, поэтому требуется регулярное сопровождение и обновление.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Экспертные системы хуже справляются с новыми, редкими и неоднозначными ситуациями. Если случай заранее нельзя разложить на набор устойчивых правил, точность рекомендаций падает.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4100" y="1648750"/>
            <a:ext cx="2728000" cy="225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базы знаний проходит через последовательность работ: от сбора опыта специалистов до формализации, программной реализации, тестирования и последующего обновления. Обычно команду составляют предметный эксперт, аналитик знаний и программист.
</a:t>
            </a:r>
            <a:endParaRPr lang="en-US" sz="843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 обеспечивает качество: без тестирования и обновлений база знаний теряет точность, а без формализации опыт экспертов не превращается в вычислимые решения.
</a:t>
            </a:r>
            <a:endParaRPr lang="en-US" sz="928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курса, общая схема инженерии знаний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создания базы знаний
</a:t>
            </a:r>
            <a:endParaRPr lang="en-US" sz="3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базы знаний: от ввода знаний до актуального вывода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сопровождения базы знаний как последовательность действий: создание, проверка и регулярное обновление.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Онтологии как современный способ представления знаний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Онтология задаёт термины, классы, свойства и отношения между понятиями предметной области. Это уменьшает неоднозначность: каждый термин имеет точное определение и строгое место в связях между сущностями.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Онтологии применяются в поиске информации, интеграции данных, семантическом анализе и в интеллектуальных системах, которым приходится работать с большими наборами знаний. Это делает результаты более согласованными и управляемыми.
</a:t>
            </a:r>
            <a:endParaRPr lang="en-US" sz="119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правила неполные или противоречивые, система выдаёт выводы, которые выглядят логично, но опираются на неверные предпосылки. Поэтому качество нужно контролировать регулярно.
</a:t>
            </a:r>
            <a:endParaRPr lang="en-US" sz="96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модель оценки качества (значения даны для иллюстрации подхода, а не для конкретной системы)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качество базы знаний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видно: наибольший вклад даёт полнота, но слабые зоны по согласованности и формализуемости повышают риск ошибок. От них стоит начинать улучшения и тестирование.
</a:t>
            </a:r>
            <a:endParaRPr lang="en-US" sz="96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Гибридные системы: правила и машинное обучение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обучение на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подключают машинное обучение, которое находит закономерности в примерах. Оно помогает корректировать вероятности, находить скрытые зависимости и повышать точность там, где правил мало.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контроль и объяснимость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объединяют оба источника: правила обеспечивают контроль и объяснение, а данные — качество предсказаний. Подход удобен, когда важно и «почему так», и «насколько верно».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формализация экспертизы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модули создают на основе правил: они задают понятные условия и ограничивают выводы. Так система становится интерпретируемой и пригодной для задач с устойчивой логикой.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93358" y="1584025"/>
            <a:ext cx="3247884" cy="229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экспертные системы особенно полезны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решение можно представить как набор устойчивых правил, экспертная система помогает быстрее и ровнее обрабатывать типовые ситуации. Она также снижает нагрузку на специалистов и ускоряет получение результата.
</a:t>
            </a:r>
            <a:pPr algn="l" indent="0" marL="0">
              <a:lnSpc>
                <a:spcPct val="150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отдача появляется в задачах с понятным доменом: когда условия описуемы правилами, а пользователь получает практический и воспроизводимый результат.
</a:t>
            </a:r>
            <a:pPr algn="l" indent="0" marL="0">
              <a:lnSpc>
                <a:spcPct val="150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Обзорные материалы по инженерии знаний и типовым применениям
</a:t>
            </a:r>
            <a:endParaRPr lang="en-US" sz="98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движется в сторону семантического поиска: система лучше понимает смысл запроса, а не только ключевые слова. Это делает обращение к знаниям быстрее и точнее для пользователя.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Будет расширяться автоматическое пополнение знаний и обновление баз. При этом останется необходимость проверки источников и контроля ошибок, чтобы новые сведения не разрушили непротиворечивость базы.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7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баз знаний и экспертных систем
</a:t>
            </a:r>
            <a:endParaRPr lang="en-US" sz="3207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Ключевым направлением становится объяснимый искусственный интеллект: вывод должен сопровождаться понятной цепочкой рассуждений. Это помогает обучаться, спорить с системой и осознанно принимать решение.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с большими языковыми моделями позволит использовать естественный язык как интерфейс к знаниям. Но качество результата всё равно будет зависеть от актуальности базы и дисциплины обновлений.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 знания превращаются в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Базы знаний формализуют опыт и превращают его в структуру, с которой может работать программа. Экспертные системы используют эти знания для выводов, рекомендаций и объяснений; их сильные стороны — прозрачность и повторяемость, а ограничения — качество и актуальность.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2026-05-12T15:22:26Z</dcterms:created>
  <dcterms:modified xsi:type="dcterms:W3CDTF">2026-05-12T15:22:26Z</dcterms:modified>
</cp:coreProperties>
</file>