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2689" y="450000"/>
            <a:ext cx="4123323" cy="42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" y="1188525"/>
            <a:ext cx="3803100" cy="22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 карте: границы и ориентиры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3558271"/>
            <a:ext cx="3803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России и карта начинаются с верного ориентирования.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450000"/>
            <a:ext cx="4062000" cy="5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975" y="1612627"/>
            <a:ext cx="3363900" cy="29138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9750" y="651700"/>
            <a:ext cx="74244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географию России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9750" y="2244550"/>
            <a:ext cx="3732900" cy="16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показывает, где на карте находятся соседи России и как читать направления. Она помогает понимать карту мира, пользоваться атласом и уверенно ориентироваться в путешествии, школе и повседневной жизни.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граница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0350" y="2576100"/>
            <a:ext cx="23481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раздела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350" y="3196900"/>
            <a:ext cx="2348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Сухопутная граница отделяет одну страну от другой на поверхности суши. Она помогает понять, где заканчивается территория государства и начинается соседнее.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39050" y="2576100"/>
            <a:ext cx="23481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и в жизни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439050" y="3196900"/>
            <a:ext cx="2348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граница выглядит как условная линия, но в реальности её положение связано с соглашениями, природными рубежами и историей территорий.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97750" y="2576100"/>
            <a:ext cx="23481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направления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197750" y="3196900"/>
            <a:ext cx="2348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России особенно важны западное и южное направления: именно там расположено большинство соседних государств по суше.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6900" y="1518781"/>
            <a:ext cx="4189200" cy="32155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 карте мира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1710556"/>
            <a:ext cx="37848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Евразии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60150" y="2018825"/>
            <a:ext cx="3689700" cy="4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северную часть Евразии, поэтому на карте мира её территория тянется очень широко. Это помогает быстро понять общее положение страны.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60150" y="3819681"/>
            <a:ext cx="37848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ориентиры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60150" y="4127950"/>
            <a:ext cx="3689700" cy="4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Калининград, Северный Кавказ и южные районы России легче искать, когда ясно, где на карте запад и юг страны.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60150" y="2765118"/>
            <a:ext cx="37848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смотреть карту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60150" y="3073399"/>
            <a:ext cx="3689700" cy="4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на карте обычно расположен слева, а юг — внизу. Эти направления нужны, чтобы находить соседей и не путать стороны света.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00" y="2038118"/>
            <a:ext cx="3777900" cy="21445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сухопутные соседи России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41325" y="1564825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сухопутные соседи России удобно запомнить по порядку с севера на юг.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841325" y="3041050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граница России включает северо-западный, западный и юго-западный участки.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841325" y="4383500"/>
            <a:ext cx="3826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атлас по географии России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5025" y="1491146"/>
            <a:ext cx="4177800" cy="32231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Северо-запад: Норвегия и Финляндия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056550" y="4028299"/>
            <a:ext cx="34098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 ориентиры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056550" y="4307149"/>
            <a:ext cx="34098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 удобно изучать по карте, потому что природные ориентиры помогают запомнить положение границы и отличить его от западных участков.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056550" y="1952949"/>
            <a:ext cx="34098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с Норвегией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56550" y="2231799"/>
            <a:ext cx="34098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крайнем северо-западе Россия граничит с Норвегией. Этот участок близок к Арктике, поэтому на карте он связан с северными широтами и суровым климатом.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1056550" y="2990624"/>
            <a:ext cx="34098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с Финляндией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1056550" y="3269474"/>
            <a:ext cx="34098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к востоку проходит граница с Финляндией. Здесь много лесов и озёр, а направление линии хорошо заметно по карте без сложных изгибов.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" y="0"/>
            <a:ext cx="356629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6250" y="450000"/>
            <a:ext cx="3092100" cy="13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Западный участок: Балтийское направление
</a:t>
            </a:r>
            <a:endParaRPr lang="en-US" sz="2685" dirty="0"/>
          </a:p>
        </p:txBody>
      </p:sp>
      <p:sp>
        <p:nvSpPr>
          <p:cNvPr id="7" name="Text 1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6479100" y="639300"/>
            <a:ext cx="2188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Балтийский регион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479100" y="1040750"/>
            <a:ext cx="2188800" cy="12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Участки рядом с Эстонией и Латвией относятся к западной части европейской России. На школьной карте они помогают увидеть, как государственная граница проходит через населённые районы.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479100" y="3059350"/>
            <a:ext cx="2188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природа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6479100" y="3460800"/>
            <a:ext cx="2188800" cy="12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в этом районе часто совпадает с административно и исторически важными направлениями, а не только с природными рубежами, как горы или реки.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3906250" y="1849450"/>
            <a:ext cx="2188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дороги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3906250" y="2250775"/>
            <a:ext cx="2188800" cy="12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важны не только линии на карте, но и крупные города, дороги и соседние страны. Это делает западный участок особенно удобным для изучения.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675" y="1404814"/>
            <a:ext cx="8268600" cy="22205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700" dirty="0"/>
          </a:p>
        </p:txBody>
      </p:sp>
      <p:sp>
        <p:nvSpPr>
          <p:cNvPr id="9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Юго-западные соседи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01500" y="4000342"/>
            <a:ext cx="21819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Юго-запад страны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01500" y="4298667"/>
            <a:ext cx="2473500" cy="4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юго-западе Россия граничит с Белоруссией и Украиной. Эти участки легче понимать на фоне равнин и сельскохозяйственных территорий европейской части страны.
</a:t>
            </a:r>
            <a:endParaRPr lang="en-US" sz="830" dirty="0"/>
          </a:p>
        </p:txBody>
      </p:sp>
      <p:sp>
        <p:nvSpPr>
          <p:cNvPr id="12" name="Text 4"/>
          <p:cNvSpPr txBox="1"/>
          <p:nvPr/>
        </p:nvSpPr>
        <p:spPr>
          <a:xfrm>
            <a:off x="3365125" y="4000342"/>
            <a:ext cx="21819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Протяжённые линии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65125" y="4298667"/>
            <a:ext cx="2473500" cy="4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здесь заметны длинные прямые отрезки границы. Такой вид линии помогает запомнить, что она идёт через открытые пространства, а не только по горам.
</a:t>
            </a:r>
            <a:endParaRPr lang="en-US" sz="830" dirty="0"/>
          </a:p>
        </p:txBody>
      </p:sp>
      <p:sp>
        <p:nvSpPr>
          <p:cNvPr id="14" name="Text 6"/>
          <p:cNvSpPr txBox="1"/>
          <p:nvPr/>
        </p:nvSpPr>
        <p:spPr>
          <a:xfrm>
            <a:off x="6128750" y="4000342"/>
            <a:ext cx="21819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часть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128750" y="4298667"/>
            <a:ext cx="2473500" cy="4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участок показывает связь границы с густо освоенной частью России, где рядом находятся города, дороги и большие сельские районы.
</a:t>
            </a:r>
            <a:endParaRPr lang="en-US" sz="85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450" y="1764500"/>
            <a:ext cx="900000" cy="800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4550" y="1714500"/>
            <a:ext cx="9000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9100" y="1714500"/>
            <a:ext cx="787500" cy="90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1150" y="1714500"/>
            <a:ext cx="900000" cy="900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476250" y="450000"/>
            <a:ext cx="81915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границу на карте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76250" y="2752950"/>
            <a:ext cx="1886400" cy="55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карты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6250" y="3372400"/>
            <a:ext cx="18864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объясняет, что означают линии, цвета и значки на карте. Без неё невозможно понять, где проходит граница и какие объекты показаны рядом.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81350" y="2752950"/>
            <a:ext cx="1886400" cy="55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на карте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781350" y="3372400"/>
            <a:ext cx="18864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помогают отличать границы, города, реки и горы. Без них карта становится набором линий, а не понятной схемой местности.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79650" y="2752950"/>
            <a:ext cx="1886400" cy="55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679650" y="3372400"/>
            <a:ext cx="18864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севера задаёт правильное направление листа. Если карта повернута, по ней всё равно можно определить, где запад, юг и другие стороны света.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577950" y="2752950"/>
            <a:ext cx="1886400" cy="55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Расстояния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2577950" y="3372400"/>
            <a:ext cx="18864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показывает, сколько километров скрыто за каждым отрезком на бумаге. Он помогает оценить, насколько далеко находятся запад и юг России.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2674" y="1715825"/>
            <a:ext cx="3498653" cy="198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сухопутные соседи России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609900" y="3763425"/>
            <a:ext cx="36729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России протянулся далеко и соединяет разные природные области.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758525" y="3763425"/>
            <a:ext cx="36729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граница России очень протяжённая и проходит через разные природные условия.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76250" y="4693500"/>
            <a:ext cx="8191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атлас по географии России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12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7 644 км — протяжённость границы России с Казахстаном; именно на этом участке особенно заметно, как равнинный рельеф делает линию границы длинной и открытой.
</a:t>
            </a:r>
            <a:endParaRPr lang="en-US" sz="2432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4460500"/>
            <a:ext cx="6678300" cy="2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российская энциклопедия, статья «Казахстан» / материалы по государственной границе России.
</a:t>
            </a:r>
            <a:endParaRPr lang="en-US" sz="1058" dirty="0"/>
          </a:p>
        </p:txBody>
      </p:sp>
      <p:sp>
        <p:nvSpPr>
          <p:cNvPr id="7" name="Text 3"/>
          <p:cNvSpPr txBox="1"/>
          <p:nvPr/>
        </p:nvSpPr>
        <p:spPr>
          <a:xfrm>
            <a:off x="736025" y="2332575"/>
            <a:ext cx="38976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7 644 км
</a:t>
            </a:r>
            <a:endParaRPr lang="en-US" sz="3800" dirty="0"/>
          </a:p>
        </p:txBody>
      </p:sp>
      <p:sp>
        <p:nvSpPr>
          <p:cNvPr id="8" name="Text 4"/>
          <p:cNvSpPr txBox="1"/>
          <p:nvPr/>
        </p:nvSpPr>
        <p:spPr>
          <a:xfrm>
            <a:off x="736025" y="3540600"/>
            <a:ext cx="3897600" cy="5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протяжённость границы России с Казахстаном.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6900" y="1518781"/>
            <a:ext cx="4189200" cy="32155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как ориентир границы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1710556"/>
            <a:ext cx="37848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ориентир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60150" y="2018825"/>
            <a:ext cx="3689700" cy="4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Кавказские горы помогают увидеть, почему юго-западную границу удобнее запоминать не по одной линии, а по крупному природному рубежу рядом с Грузией и Азербайджаном.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60150" y="3819681"/>
            <a:ext cx="37848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для запоминания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60150" y="4127950"/>
            <a:ext cx="3689700" cy="4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школьника Кавказ — это запоминаемая «подсказка»: если найти горы, проще понять, где проходит юг и почему участок границы там особенно сложный.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60150" y="2765118"/>
            <a:ext cx="37848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Читается на карте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60150" y="3073399"/>
            <a:ext cx="3689700" cy="4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горные хребты сразу выделяются среди равнин, поэтому по ним легче определить направление границы и связать его с южной частью европейской России.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5025" y="1491146"/>
            <a:ext cx="4177800" cy="32231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700" dirty="0"/>
          </a:p>
        </p:txBody>
      </p:sp>
      <p:sp>
        <p:nvSpPr>
          <p:cNvPr id="9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Юго-восточный участок границы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952500" y="4136875"/>
            <a:ext cx="3513900" cy="1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Проверьте направление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952500" y="4380612"/>
            <a:ext cx="35139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сверьте карту с легендой и стрелкой севера. Так легче не перепутать юг и юго-восток, особенно если карта повернута на столе.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952500" y="3272086"/>
            <a:ext cx="3513900" cy="1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Найдите ориентиры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952500" y="3515824"/>
            <a:ext cx="35139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отметьте природные ориентиры — хребты, долины, реки и лесные массивы. Они помогают понять, почему граница меняет направление именно в этих местах.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952500" y="2410631"/>
            <a:ext cx="3513900" cy="1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Сравните соседей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952500" y="2654368"/>
            <a:ext cx="35139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посмотрите, где проходят участки рядом с Китаем, Монголией и КНДР: на карте они выглядят по-разному из-за гор, лесов и речных переходов.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952500" y="1558578"/>
            <a:ext cx="3513900" cy="1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общий контур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952500" y="1802315"/>
            <a:ext cx="35139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найдите на карте восточную часть России: там граница тянется через большие расстояния, поэтому важнее всего заметить общий рисунок линии, а не отдельные повороты.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00" y="1697831"/>
            <a:ext cx="3777900" cy="28250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и юг: чем они отличаются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41325" y="1564825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часть границы чаще связана с равнинами и более плотной сетью дорог и городов, а южная заметно разнообразнее по природным условиям.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841325" y="3041050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карте видно: запад больше связан с равнинными и освоенными территориями, а юг — с более контрастным рельефом и климатом.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841325" y="4383500"/>
            <a:ext cx="3826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по физической карте России и школьному атласу.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351" y="1896516"/>
            <a:ext cx="401100" cy="40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4576" y="1918800"/>
            <a:ext cx="401100" cy="356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7962" y="3292241"/>
            <a:ext cx="401100" cy="40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57568" y="3292241"/>
            <a:ext cx="250687" cy="401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700" dirty="0"/>
          </a:p>
        </p:txBody>
      </p:sp>
      <p:sp>
        <p:nvSpPr>
          <p:cNvPr id="12" name="Text 1"/>
          <p:cNvSpPr txBox="1"/>
          <p:nvPr/>
        </p:nvSpPr>
        <p:spPr>
          <a:xfrm>
            <a:off x="476250" y="450000"/>
            <a:ext cx="81915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стороны света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721175" y="1854225"/>
            <a:ext cx="3092400" cy="4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721175" y="2415275"/>
            <a:ext cx="36945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Север, юг, запад и восток помогают быстро понять, куда двигаться и как описывать путь. Без этих ориентиров невозможно точно объяснить положение объекта на карте.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873400" y="1854225"/>
            <a:ext cx="3092400" cy="4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карты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873400" y="2415275"/>
            <a:ext cx="36945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карта лежит перед вами, стороны света показывают, как её читать правильно. Это особенно важно, когда нужно найти соседей России или проложить маршрут.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4866785" y="3249950"/>
            <a:ext cx="3092400" cy="4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пространства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66785" y="3811000"/>
            <a:ext cx="36945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изучении географии стороны света связывают карту с реальным пространством. Благодаря этому легче понимать, где находится страна, город или граница.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721185" y="3249950"/>
            <a:ext cx="3092400" cy="4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на местности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721185" y="3811000"/>
            <a:ext cx="36945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местности стороны света помогают сверять направление движения по дороге, во дворе или в походе. Так проще не перепутать левую и правую сторону.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" y="0"/>
            <a:ext cx="356629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6250" y="450000"/>
            <a:ext cx="3092100" cy="13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 компас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6479100" y="639300"/>
            <a:ext cx="2188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 и шкала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479100" y="1040750"/>
            <a:ext cx="2188800" cy="12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 защищает механизм и помогает удобно держать прибор. На шкале отмечены направления, по которым можно определить север, юг, запад и восток.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479100" y="3059350"/>
            <a:ext cx="2188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положение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6479100" y="3460800"/>
            <a:ext cx="2188800" cy="12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прибор работал точно, его держат ровно и не наклоняют. Тогда стрелка быстрее успокаивается и показывает направление без лишних колебаний.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3906250" y="1849450"/>
            <a:ext cx="2188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3906250" y="2250775"/>
            <a:ext cx="2188800" cy="12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Магнитная стрелка свободно вращается и поворачивается к магнитному северу. Именно она делает компас полезным даже тогда, когда нет заметных ориентиров вокруг.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0" y="1717544"/>
            <a:ext cx="7924200" cy="28096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работы с компасом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1051275"/>
            <a:ext cx="8191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компасом и определении направления на местности.
</a:t>
            </a:r>
            <a:endParaRPr lang="en-US" sz="146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6900" y="1518781"/>
            <a:ext cx="4189200" cy="32155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700" dirty="0"/>
          </a:p>
        </p:txBody>
      </p:sp>
      <p:sp>
        <p:nvSpPr>
          <p:cNvPr id="9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компас может ошибаться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60150" y="1640853"/>
            <a:ext cx="3784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 рядом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60150" y="1845475"/>
            <a:ext cx="3784800" cy="3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Металлические предметы и сильные магниты могут отклонять стрелку, поэтому рядом с ними компас показывает направление хуже или совсем сбивается.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660150" y="4038097"/>
            <a:ext cx="3784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местности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60150" y="4242719"/>
            <a:ext cx="3784800" cy="3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результат компаса всегда сравнивают с картой, дорогами, зданиями, деревьями и другими заметными ориентирами.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660150" y="3239016"/>
            <a:ext cx="3784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60150" y="3443638"/>
            <a:ext cx="3784800" cy="3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север и магнитный север не совпадают полностью. Это различие называется магнитным склонением и учитывается при точных измерениях.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660150" y="2439934"/>
            <a:ext cx="3784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Электроника мешает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660150" y="2644556"/>
            <a:ext cx="3784800" cy="3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Телефоны, динамики и другие электронные устройства тоже влияют на стрелку. Прибор лучше держать подальше от источников магнитного поля.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0" y="1717544"/>
            <a:ext cx="7924200" cy="28096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ориентирования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1051275"/>
            <a:ext cx="8191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алгоритм для проверки направления во дворе, в классе или на прогулке.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6250" y="1796575"/>
            <a:ext cx="8191500" cy="13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становятся понятнее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476250" y="3667275"/>
            <a:ext cx="65313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вы знаете, как читать западные и южные границы России на карте, пользоваться компасом и проверять направление по ориентирам. Эти знания делают географию понятной и полезной в жизни.
</a:t>
            </a:r>
            <a:endParaRPr lang="en-US" sz="145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2026-07-26T19:47:12Z</dcterms:created>
  <dcterms:modified xsi:type="dcterms:W3CDTF">2026-07-26T19:47:12Z</dcterms:modified>
</cp:coreProperties>
</file>