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умеет объединять объекты по общим признакам.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Множества: как математика группирует объекты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множества нужны в 7 классе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помогают записывать условия кратко и точно. Эта тема связывает математику с логикой и информатикой, а ещё учит замечать общий признак у разных объектов и делать аккуратные выводы.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множество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120275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 — это набор объектов, который рассматривают как единое целое. В него могут входить числа, буквы, фигуры, школьные предметы, животные или события.
</a:t>
            </a:r>
            <a:endParaRPr lang="en-US" sz="1055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189389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множества должны подходить под один общий признак. Именно он позволяет понять, какие объекты входят в группу, а какие нужно исключить.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266751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понятие можно применять к разным ситуациям: к числам в примере, к предметам в классе, к явлениям природы или к действиям на уроке.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3441128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записывают словами, перечислением элементов или математической записью. Выбор способа зависит от задачи, но смысл множества при этом не меняется.
</a:t>
            </a:r>
            <a:endParaRPr lang="en-US" sz="1055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214736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множества помогает не расплывчато описывать объекты, а точно выделять их по признаку. Это особенно полезно при решении задач и сравнении групп.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множества и знак принадлежности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∈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 ∈ A означает, что объект a входит в множество A. Это короткий способ сказать, что элемент подходит по заданному признаку.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∉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 ∉ A означает противоположное: объект a не является элементом множества A. Значит, он не соответствует условию, по которому составлено множество.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удобно сравнивать числа: 3 ∈ {1, 2, 3, 4}, а 5 ∉ {1, 2, 3, 4}. Такая запись сразу показывает результат проверки.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множеств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набор объектов можно задать несколькими способами. Важно, чтобы состав множества не изменялся.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задания удобны в разных задачах, но описывают одно и то же множество, если элементы совпадают.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множеств по числу элементов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 не содержит элементов, конечное можно пересчитать, а бесконечное не имеет последнего элемента.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элементов помогает быстро отличить тип множества и понять, можно ли перечислить его полностью.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для 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принадлежит ли объект множеству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элемента по признаку множества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множества и подмножества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множества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множества содержат одинаковые элементы, даже если записаны по-разному. Порядок перечисления не важен: важен только состав множества.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подмножество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Подмножество — это множество, все элементы которого входят в другое множество. Если каждый элемент A есть в B, то A является подмножеством B.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 ⊂ B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 ⊂ B читается так: A — подмножество B. Она показывает, что множество A полностью входит в более широкое множество B.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 ∅ не содержит элементов, поэтому оно является подмножеством любого множества. Это важное правило часто используют в задачах на множества.
</a:t>
            </a:r>
            <a:endParaRPr lang="en-US" sz="10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и объединение множеств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Венна общая часть показывает элементы, которые встречаются сразу в двух множествах.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выделяет совпадения, а объединение собирает все элементы вместе без повторов.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теме множеств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в теме множеств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записывать отношения между множествами коротко и без лишних слов.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символы делают запись задач точной и позволяют быстро читать условия и ответы.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Эйлера и Венна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множества становятся видимыми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Эйлера и Венна показывают множества не в виде длинного списка, а как области на плоскости. По форме сразу видно, где лежат общие элементы, а где находятся только уникальные.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в общей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круги или области накладываются друг на друга, находится пересечение. Эта часть помогает быстро заметить элементы, которые одновременно принадлежат двум множествам, например общие числа или одинаковые увлечения.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области без 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Части, которые не пересекаются, показывают элементы только одного множества. Такая схема удобна для сравнения школьных кружков, наборов чисел или предметов из разных списков, потому что структура видна сразу.
</a:t>
            </a:r>
            <a:endParaRPr lang="en-US" sz="10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над множествами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собирает все элементы двух множеств в один список без повторов. Если в задачах нужно учесть всё, что встречается в обеих группах, используют именно этот знак.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оставляет только общие элементы множеств. Оно полезно, когда нужно найти совпадения: одинаковые книги, общие интересы или числа, подходящие сразу под два условия.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A \ B показывает элементы, которые есть в A, но отсутствуют в B. Это удобно, если нужно выделить только «свои» объекты и убрать совпадающие.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важно убедиться, что результат соответствует условию задачи. Тогда легко заметить, не потеряны ли элементы и не появились ли лишние записи.
</a:t>
            </a:r>
            <a:endParaRPr lang="en-US" sz="10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множеств из школьной жизни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способ записи подходит и для больших, и для маленьких наборов объектов. Важно лишь, что каждый набор объединён одним общим признаком.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множества отличаются размером и содержанием, но в каждом случае их удобно сравнивать по единому признаку.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школьным примерам, без статистического источника.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множества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материалам школьного курса математики 7 класса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292257"/>
            <a:ext cx="4873500" cy="8313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множеств и их признаки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увидеть, по какому общему признаку выделяют разные множества и какое подмножество можно в них найти.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множества есть чёткий признак, а внутри него часто можно выделить более узкую группу объектов.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387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6264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7585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1344" y="1845400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множествами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элемент и подмножество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Элементом называют отдельный объект, а подмножеством — целую группу объектов. Если перепутать эти понятия, запись становится неверной и условие задачи теряет смысл.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∈ и ⊂ обозначают разные отношения. Первый показывает принадлежность элемента, а второй — включение одного множества в другое, поэтому их нельзя заменять друг другом.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 пересечение легко перепутать на диаграммах Венна. В первом случае нужны все элементы, а во втором — только общие, без лишних записей.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общего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множество записано без общего признака, непонятно, какие объекты в него входят. Такая запись делает рассуждение неточным и мешает проверять решение.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сверить ответ с условием. Это помогает заметить пропущенные элементы, лишние записи и ошибки в выборе нужной операции.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в информатике и в повседневной жизни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множества помогают находить повторяющиеся данные и удалять дубли. Это особенно полезно при работе со списками учеников, файлами и таблицами, где важна точность.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 группировка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удобно применять для сортировки объектов по признакам: по типу, названию, цвету или назначению. Так данные становятся понятнее и легче сравниваются между собой.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мы тоже постоянно группируем предметы: книги, продукты, одежду и школьные принадлежности. По сути, это привычная работа с множествами без специальных обозначений.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множества и их вложенность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 не количество чисел, а уровень включения: более широкое множество содержит более узкое. Такой взгляд помогает не путать саму запись числа и его принадлежность.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входят в целые, а целые — в рациональные, поэтому при решении задач важно учитывать и число, и его множество.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школьного курса математики 7 класса.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69892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3731" y="3875224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32894" y="1197225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4350" y="324078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202644" y="2575086"/>
            <a:ext cx="170363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множества встречаются в реальной жизни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товары удобно делить на группы: продукты, одежду, школьные принадлежности. Это помогает быстрее находить нужное и сравнивать ассортимент по признакам.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и 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опросах ответы учеников объединяют по вариантам. Так можно быстро подсчитать, сколько человек выбрали один и тот же ответ, и сравнить группы.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книги объединяют по темам, авторам или жанрам. Такое деление напоминает работу с множествами и делает поиск нужного издания проще.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секции — это тоже множества людей с общим признаком. Один человек может входить в несколько групп, если занимается разными видами спорта.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показывает, какие предметы и классы связаны между собой. Здесь удобно сравнивать группы уроков, дни недели и кабинеты как связанные множества.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помогают мыслить точно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учат выделять общий признак, кратко записывать условия и сравнивать группы объектов. Эти навыки нужны в математике, информатике и в повседневных задачах.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2026-05-29T21:41:12Z</dcterms:created>
  <dcterms:modified xsi:type="dcterms:W3CDTF">2026-05-29T21:41:12Z</dcterms:modified>
</cp:coreProperties>
</file>