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Михалков. «Как друзья познаются»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судят не по словам, а по поступкам в трудный час.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Владимирович Михалков писал просто, ясно и с добрым юмором. Его стихи рассказывают о школе, ответственности и хороших поступках. Среди самых известных произведений — «Дядя Стёпа» и текст гимна России.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Михалков: поэт, которого любят дети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трудной ситуацией, и сразу становится видно, кто умеет быть рядом по-настоящему, а кто только говорит красивые слова.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Михалков показывает: настоящий друг не смеётся над чужой бедой и не исчезает, когда нужна помощь. Он действует спокойно и по-доброму.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стихотворении важны не разговоры, а поступки. Именно они помогают понять, кто заслуживает доверия и 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— это не просто знакомый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Другом называют человека, которому можно довериться. Он бережно относится к чувствам другого, умеет слушать и не подводит в важный момент.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нужный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особенно ценятся честность и внимание. Иногда достаточно доброго слова, а иногда — простого жеста поддержки, чтобы человеку стало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друзья познаются в беде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весёлый день легко быть приятным собеседником. Но настоящая дружба проявляется, когда рядом нужен не смех, а участие и доброта.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помочь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не отворачивается от трудности, а старается помочь, это говорит о его надёжности. Поступок ценится выше любых обещаний.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 важнее дела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много говорить о дружбе, но именно дела показывают правду. В стихотворении Михалкова это становится главным проверочным моментом.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ситуация сразу показывает, кто умеет быть верным товарищем. Маленькое испытание раскрывает человека лучше, чем долгие разговоры.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дразнит и не ставит другого в неловкое положение. Даже если товарищу не повезло, настоящий друг остаётся уважительным и спокойным.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настоящий друг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помочь делом: подождать, поделиться, поддержать после ошибки или просто побыть рядом. Для школьника это очень заметно в обычных делах.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не требует благодарности и не хвастается своей добротой. Он делает хорошее естественно, будто это самая обычная вещь на свете.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делает человека уязвимым и отдаляет друзей. Если кто-то смеётся над бедой, доверие быстро исчезает и отношения становятся холодными.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дружбу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тоже ломает дружбу. Когда рядом нужна поддержка, а человек отворачивается, его слова о верности уже не звучат убедительно.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пустые обещания. Красивые фразы без реальной помощи показывают, что дружба на самом деле была только на словах.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поступки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остался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попал в неприятность и заметно растерялся. Рядом оказался товарищ, который не стал шуметь и не сделал вид, что ничего не случилось. Он спокойно поддержал друга и помог справиться с неловкостью.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прошёл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повёл себя иначе: он показал, можно ли на него положиться. В его поступке нет громких слов, зато есть внимание, доброта и верность. Такой контраст помогает сразу понять смысл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ситуация проверяет дружбу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заняты привычными школьными делами, и ничто не обещает испытаний. Дружба кажется простой и весёлой.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Случается маленькая беда, которая сразу меняет настроение. Именно в этот момент становится видно, кто действительно рядом.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поступком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помогает, другой отстраняется. По этому короткому эпизоду легко понять, кого можно назвать настоящим 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 стихотворения: дружба проверяется поступком, а не разговорами.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вывод помогает легко запомнить смысл текста: настоящий друг заметен в трудный момент.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Михалкова «Как друзья познаются»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6" y="1768877"/>
            <a:ext cx="2082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2413" y="1789217"/>
            <a:ext cx="209400" cy="16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179" y="1779911"/>
            <a:ext cx="209400" cy="18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Сергея Михалкова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просто и ясно, без длинных и тяжёлых оборотов. Ребёнку легко следить за мыслью, потому что каждое предложение сразу подводит к главному смыслу.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слышится живой разговор, как будто герои говорят рядом с читателем. Поэтому текст звучит естественно, а не торжественно, и быстро вызывает доверие у младших школьников.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понятные слова помогают быстро выучить стихотворение наизусть. Ребёнок легче запоминает строки, когда они звучат плавно, ритмично и связаны с ясной мыслью.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стихотворение настраивает на спокойный разговор о дружбе. Читатель сразу понимает, что речь пойдёт о важном человеческом качестве.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напряжение: случается трудность, и становится видно, кто рядом не случайно, а по-настоящему.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действие героя. Именно оно показывает, есть ли в дружбе верность, забота и уважение.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звучит ясный нравственный урок. После него остаётся тёплое, но серьёзное чувство: настоящий друг узнаётся делом.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дружба начинается не с громких слов, а с умения заметить чужую беду и вовремя поддержать одноклассника или товарища по игре.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сочувствию: ребёнок видит, как важно не смеяться над ошибкой другого, не обижать и не отворачиваться, когда кому-то трудно и неловко.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 правила общения в классе и во дворе. Они простые: быть честным, внимательным и готовым помочь без лишних разговоров.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школьной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школьника выходят из класса. У одного рассыпались тетради, и он растерянно смотрит на пол. Другой сразу приседает рядом и помогает собрать аккуратную стопку, будто в этом нет ничего особенного.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шумно и весело, но один ребёнок стоит в стороне с расстроенным видом. Его друг подходит ближе, делится ручкой и говорит несколько добрых слов, чтобы обидное настроение ушло быстрее.
</a:t>
            </a:r>
            <a:endParaRPr lang="en-US" sz="1222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готовят поделку для урока и работают вместе за одной партой. Один режет бумагу, другой держит лист, третий подаёт клей. На лицах видно: когда помогают друг другу, дело спорится намного лучше.
</a:t>
            </a:r>
            <a:endParaRPr lang="en-US" sz="12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поступки, а не на красивые обещания. Настоящую дружбу видно в тот момент, когда нужна помощь, а не только весёлая игра.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хороший друг умеет сочувствовать, быть честным и не оставлять товарища одного. Такие качества делают отношения крепкими и надёжными.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важный урок: чтобы иметь верного друга, нужно самому быть добрым, внимательным и готовым прийти на помощь без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586" y="1581445"/>
            <a:ext cx="145687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произведения Сергея Михалкова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детства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Михалков часто писал о школьниках, играх и повседневных детских делах. Поэтому его герои понятны ребятам: они похожи на соседей по парте и двору.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его текстах есть добрый, лёгкий юмор. Он не обижает, а помогает увидеть смешное в обычной ситуации и мягко задуматься о поведении.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урок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каждое произведение Михалкова подводит к ясному выводу о добре, честности и ответственности. Читатель не путается, а сразу понимает, что важно.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 школы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рассказы Михалкова удобно читать на уроках и обсуждать в классе. Они помогают говорить о дружбе, вежливости и уважении простыми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чётком ритме, поэтому строки легко произносить и повторять. Это делает чтение вслух плавным и понятным даже для младших школьников.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особенности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 тексте выражена прямо и без лишних деталей. Ребёнок быстро улавливает, о чём идёт речь, и не теряет главное среди мелочей.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просто и точно, без сложных образов. Благодаря этому стихотворение хорошо запоминается и помогает без труда пересказать его своими словами.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удобно учить наизусть по частям. Такой формат особенно подходит второклассникам: он не пугает объёмом и даёт чувство успеха.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сюжет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у парты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сидит за партой с опущенной головой: у него не получается задание, и он огорчён. Рядом другой тихо наклоняется, показывает тетрадь и помогает разобраться, не привлекая лишнего внимания.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после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можно показать двор школы, где один герой стоит растерянно с рассыпавшимися вещами. Второй уже присел рядом и собирает их вместе с ним, а выражения лиц передают заботу и доверие.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стихотворения становится ясно: друг проверяется не в шумной игре, а в обычном трудном моменте, когда особенно нужна поддержка и доброе отношение.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верность и помощь делают человека надёжным. Рядом с таким товарищем спокойно, потому что он не исчезает, когда становится трудно.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читателя появляется простой ориентир для жизни: самому быть тем, кто не смеётся над чужой бедой, умеет выслушать и подставить плечо.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друзья познаются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Михалкова показывает: настоящий друг узнаётся в трудную минуту. Оно учит видеть поступки, ценить верность и самому быть тем, на кого можно положиться.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2026-05-24T08:06:50Z</dcterms:created>
  <dcterms:modified xsi:type="dcterms:W3CDTF">2026-05-24T08:06:50Z</dcterms:modified>
</cp:coreProperties>
</file>