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столетия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революции изменили представления о власти, правах и государстве.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век перемен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век, когда протесты перестали быть локальными: они меняли законы, власть и само понимание гражданства. Революции распространялись через войны, печать и дипломатические кризисы, создавая общую политическую эпоху.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века: карта и хронология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дуга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Атлантики революции выглядят как цепь взаимосвязанных событий. Северная Америка первой разорвала связь с метрополией, затем Франция преобразила европейскую политику, а Гаити показала, что борьба за свободу может уничтожить рабство.
</a:t>
            </a:r>
            <a:endParaRPr lang="en-US" sz="961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что революции не возникали изолированно. Между ними существовали общие идеи, новости и дипломатические реакции, поэтому один кризис нередко усиливал другой и задавал темп всему столетию.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причины потрясений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Просвещение, колониальные конфликты, налоговое давление и социальное неравенство придали этим движениям общий характер. Именно поэтому XVIII век воспринимается как единое пространство политических потрясений, а не набор отдельных бунтов.
</a:t>
            </a:r>
            <a:endParaRPr lang="en-US" sz="9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революции эпохи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старый порядок держался на привилегиях, которые защищали дворянство и духовенство. Когда эти различия стали восприниматься как несправедливые, политический кризис быстро превратился в требование перемен.
</a:t>
            </a:r>
            <a:endParaRPr lang="en-US" sz="81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привилегии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ослабляли монархии изнутри. Долги, рост расходов на войны и неэффективное налогообложение подрывали доверие к власти и заставляли общество требовать подотчетности государства.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государственных финансов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естественных прав, равенства и народного суверенитета дали революционерам общий язык. Они объясняли, почему власть должна опираться не на происхождение, а на закон и согласие граждан.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язык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цен, особенно на хлеб, делал недовольство массовым. Для городских ремесленников, рабочих и крестьян революция была не только спором о власти, но и борьбой за выживание.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ускоряли радикализацию. Они обостряли дефицит ресурсов, усиливали пропаганду и заставляли общества выбирать между сохранением старых институтов и глубоким переустройством государства.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
</a:t>
            </a:r>
            <a:endParaRPr lang="en-US" sz="9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Американской революции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представительства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колонии развивались экономически, но не имели полноценного представительства в британском парламенте. Это создавало ощущение политической зависимости, несовместимой с их растущей ролью в империи.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Семилетней войны Лондон стремился покрыть военные расходы за счет колоний. Новые налоги и усиление контроля воспринимались как попытка навязать решения без согласия самих колонистов.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правах
</a:t>
            </a:r>
            <a:pPr algn="l" indent="0" marL="0">
              <a:lnSpc>
                <a:spcPct val="115000"/>
              </a:lnSpc>
              <a:buNone/>
            </a:pPr>
            <a:r>
              <a:rPr lang="en-US" sz="6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обострялся спором о правах подданных. В колониях утверждалась мысль, что налогообложение без представительства нарушает политические свободы и противоречит традиции английского права.
</a:t>
            </a:r>
            <a:endParaRPr lang="en-US" sz="1218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экономические и политические претензии превратились в вопрос о самоопределении. Колонии начали видеть себя не частью имперской периферии, а сообществом, способным самостоятельно решать судьбу власти.
</a:t>
            </a:r>
            <a:endParaRPr lang="en-US" sz="11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и война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1775: 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за независимость ознаменовало переход от споров к вооруженному конфликту. Колонии создали собственные вооруженные силы и начали бороться за политический разрыв с Британской империей.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1776: Декларация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1776 года была принята Декларация независимости. В ней были сформулированы равенство людей, естественные права и право народа менять власть, если она нарушает свободы.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1781–1783: победа и 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продолжались несколько лет и завершились победой колоний. Этот успех открыл путь к созданию нового государства и закреплению его политической самостоятельности.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итоги Америки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создала федерацию, в которой полномочия были распределены между центром и штатами. Это позволило сохранить единство страны и одновременно ограничить чрезмерную концентрацию власти.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законодательной, исполнительной и судебной ветвей стало основой новой системы. Механизм сдержек и противовесов должен был предотвратить узурпацию власти и защитить республиканский порядок.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свобод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Билля о правах в 1791 году усилило доверие к новой системе. Он закрепил свободу слова, религии и собраний, а также право на справедливый судебный процесс.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опыт показал, что революция может завершиться не только разрывом с метрополией, но и созданием устойчивых институтов. Именно поэтому он стал образцом для последующих конституционных проектов.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монархии во Франции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долг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монархия унаследовала огромный государственный долг и слишком тяжелое бремя расходов. Казна испытывала постоянный дефицит, а реформы встречали сопротивление привилегированных сословий.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была крайне неравной: основные платежи ложились на тех, кто не обладал политической властью. Это усиливало чувство несправедливости и подрывало легитимность старого порядка.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1788–1789 годов сделали ситуацию особенно тяжелой. Рост цен на хлеб быстро превратил финансовый кризис в повседневную борьбу за выживание для городов и деревни.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требовало большего влияния на принятие решений. Образованные представители буржуазии, городских слоев и части духовенства уже не соглашались с политической исключенностью.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Французской революции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
</a:t>
            </a:r>
            <a:pPr algn="l" indent="0" marL="0">
              <a:lnSpc>
                <a:spcPct val="115000"/>
              </a:lnSpc>
              <a:buNone/>
            </a:pPr>
            <a:r>
              <a:rPr lang="en-US" sz="6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мае 1789 года были созваны Генеральные штаты, но сословная система быстро вошла в конфликт с ожиданиями Третьего сословия. Депутаты требовали политического веса, соответствующего численности народа.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объявило себя Национальным собранием, показывая, что источник власти находится не в привилегиях, а в представителях нации. Это стало открытым вызовом старому порядку.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 зале для игры в мяч символизировала готовность не расходиться, пока Франция не получит новую конституцию. Она придала революции моральную и политическую решимость.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Бастилия и народный подъем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 1789 года штурм Бастилии превратил напряжение в массовое движение. Захват символа королевской власти сделал революцию необратимой и усилил поддержку перемен в стране.
</a:t>
            </a:r>
            <a:endParaRPr lang="en-US" sz="12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моментом, когда во Франции были провозглашены права человека и гражданина.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революция получила универсальный язык прав, который стал ориентиром для будущих конституций.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 гражданина, 1789 год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
</a:t>
            </a:r>
            <a:endParaRPr lang="en-US" sz="4919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тогда печать и политические общества превратили революцию в общественное движение.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1790-м годам политическая борьба стала массовой: печатное слово и клубы вовлекали всё больше людей в споры о власти и правах.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Французской революции; Encyclopaedia Britannica, статьи о French Revolution и political clubs.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17 000
</a:t>
            </a:r>
            <a:endParaRPr lang="en-US" sz="4919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официально казнены в годы Террора.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фаза революции привела к тысячам смертей: государственный террор стал способом удержать власть в условиях войны и восстаний.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Reign of Terror.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термидора II года
</a:t>
            </a:r>
            <a:endParaRPr lang="en-US" sz="3945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переломным днём, после которого начался отход от максимального радикализма.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Свергнув Робеспьера, депутаты попытались остановить радикализацию и вернуть более умеренное управление, но стабильности это не принесло.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Thermidorian Reaction.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стала независимость Гаити.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восстания в 1804 году сделала Гаити первой независимой республикой, возникшей после успешного антирабовладельческого восстания.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Haiti — The Revolution and Independence.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возникла в мире в результате успешного восстания рабов.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 доказала, что порабощённые люди могут не только восстать, но и создать собственное государство, изменив мировые споры о рабстве.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Haiti — The Revolution and Independence.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 стали центрами революционных выступлений в 1790-е годы.
</a:t>
            </a:r>
            <a:endParaRPr lang="en-US" sz="266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заметных всплеска протеста в Нидерландах и австрийских Нидерландах показали, что кризис старого порядка охватывал всю Европу.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Батавской и Брабантской революций; Encyclopaedia Britannica.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была принята польская Конституция 3 мая.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1791 года стала важнейшей попыткой реформировать Речь Посполитую и ограничить политический кризис на фоне внешнего давления.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Constitution of May 3.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революций: причины и итоги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революции шли разными путями, но каждая ломала прежний порядок и расширяла политические права.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революции разрушили старые иерархии, но их политические результаты были различными.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слайдов 5–17 и стандартным историческим справочникам.
</a:t>
            </a:r>
            <a:endParaRPr lang="en-US" sz="7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революции века образуют общий европейско-атлантический перелом.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совпадение — кризис старого порядка, но конкретные итоги зависели от состава участников, войны и уровня насилия в каждом случае.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сравнение США, Франции и Гаити.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века: как они изменили современность
</a:t>
            </a:r>
            <a:endParaRPr lang="en-US" sz="179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 показали, что идеи Просвещения могут изменить не только законы, но и сам язык политики. Права, гражданство и суверенитет стали основой нового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2026-07-26T01:06:14Z</dcterms:created>
  <dcterms:modified xsi:type="dcterms:W3CDTF">2026-07-26T01:06:14Z</dcterms:modified>
</cp:coreProperties>
</file>