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наречий: как образуются слова, которые уточняют действие
</a:t>
            </a:r>
            <a:endParaRPr lang="en-US" sz="1841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происхождение, модели, суффиксы, приставки, написание.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что важно знать сразу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и уточняет действие, признак или другое наречие. Понимание его образования помогает быстрее распознавать слово в тексте, объяснять его значение и выбирать правильное написание.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наречий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возникают с помощью суффиксов, прежде всего -о и -е. Так образуются слова, которые обычно называют признак действия и легко соотносятся с прилагательной основой.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создаются только приставкой, чаще всего в сочетании с пространственным или временным значением. Такой способ особенно заметен в словах, связанных с направлением и положением.
</a:t>
            </a:r>
            <a:endParaRPr lang="en-US" sz="804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 самых продуктивных способов: приставка и суффикс вместе формируют новое наречие. Особенно часто встречаются модели с по-, которые передают способ действия или отношение говорящего.
</a:t>
            </a:r>
            <a:endParaRPr lang="en-US" sz="813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наречий образуется из двух основ или повторением слова. Такие формы обычно звучат ярко, выразительно и нередко передают усиление, длительность или устойчивость действия.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 других частей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роли наречия начинает употребляться слово, которое раньше относилось к другой части речи. В таком случае оно сохраняет исходное значение, но в предложении ведёт себя как наречие.
</a:t>
            </a:r>
            <a:endParaRPr lang="en-US" sz="8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 корпуса, а учебное соотношение основных моделей в русском языке.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образования наречий встречаются чаще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суффиксальные модели, а затем — приставочно-суффиксальные. Остальные способы менее продуктивны, но тоже регулярно встречаются в речи и тексте.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грамматики русского языка; условная диаграмма для учебных целей.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способ: самые частые модели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 суффиксы -о и -е: громко, тихо, весело, свежо, ясно. С их помощью легко образуются наречия от качественных прилагательных.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часто сохраняют смысл основы, поэтому их легко узнавать по сходству с прилагательным. При этом слово начинает обозначать не признак предмета, а признак действия.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уточняют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Суффиксальные наречия обычно отвечают за способ действия или степень проявления признака. Они делают высказывание точнее, добавляя оценку, интенсивность или оттенок качества.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частотна в современном русском языке. Если помнить её, проще находить наречия в тексте и объяснять, почему они пишутся именно так.
</a:t>
            </a:r>
            <a:endParaRPr lang="en-US" sz="9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прилагательное — наречие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разная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тихий — тихо, быстрый — быстро, ясный — ясно одна основа служит двум частям речи. Прилагательное описывает предмет, а наречие — действие или состояние.
</a:t>
            </a:r>
            <a:endParaRPr lang="en-US" sz="727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прилагательного к наречию меняет вопрос и синтаксическую роль слова. Теперь оно не называет признак предмета, а уточняет, как именно происходит действие.
</a:t>
            </a:r>
            <a:endParaRPr lang="en-US" sz="70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такой переход связан с добавлением -о или -е. Эти суффиксы помогают образовать наречия, которые звучат очень близко к исходным прилагательным.
</a:t>
            </a:r>
            <a:endParaRPr lang="en-US" sz="737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добрее не является наречием: это форма сравнительной степени прилагательного. Поэтому для определения части речи нужно смотреть не только на звучание, но и на значение.
</a:t>
            </a:r>
            <a:endParaRPr lang="en-US" sz="7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приставкой по-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по-новому, по-доброму и по-русски показывают, как именно совершается действие. Они делают описание более точным и помогают передать способ выполнения.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по-моему или по-нашему выражает отношение говорящего к событию. Такие слова часто встречаются в рассуждениях, когда нужно обозначить личную позицию.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по- легко узнаётся и достаточно регулярна. Она встречается и в разговорной, и в книжной речи, поэтому полезно запомнить её типичные образцы.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таких наречий обычно соотносится с прилагательным или местоимением. Приставка по- помогает создать новое значение, не разрушая связь с исходным словом.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модели и их типичные значения.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наречий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образуются по нескольким повторяющимся моделям. Знание исходной части речи помогает быстрее определить и способ образования, и значение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грамматики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в наречия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принадлежит другой части речи, чаще существительному или прилагательному, и обозначает предмет, место или время.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употреблении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начинает выполнять роль обстоятельства: летом, утром, дома, рядом. Оно сохраняет прежний смысл, но уже связано с действием.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такое слово не изменяется и отвечает на вопрос когда? где? куда?. Так происходит переход одной части речи в другую.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наречие по значению и форме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слово по смыслу, грамматическим признакам и роли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и времени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где находится предмет или куда направлено действие. К ним относятся слова здесь, там, рядом, справа, слева, везде и домой; они уточняют пространственную обстановку.
</a:t>
            </a:r>
            <a:endParaRPr lang="en-US" sz="722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 вопросы когда? и как долго? и помогают назвать момент, порядок или длительность действия: сегодня, вчера, утром, потом, всегда, недавно.
</a:t>
            </a:r>
            <a:endParaRPr lang="en-US" sz="774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делают описание точным и наглядным: без них фраза звучала бы слишком общо. Сравните: «пришёл» и «пришёл домой вечером» — второе сообщение гораздо яснее.
</a:t>
            </a:r>
            <a:endParaRPr lang="en-US" sz="759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и времени особенно часто появляются в повествовании и описании. Они помогают читателю быстро понять, где и когда происходит событие, не перегружая предложение лишними словами.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сразу понять, какую именно деталь уточняет слово в предложении: действие, место, время или его причину.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наречий по значению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называют способ действия, а менее заметные группы — причину и цель — встречаются реже, но тоже важны.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разрядов наречий по значению; распределение отражает частотность примеров в школьном курсе русского языка.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обычно называют семь слов: очень, слишком, едва, почти, совершенно, крайне и совсем. Они помогают точно показать силу признака и степень действия.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примеров, приведённых в учебном материале к теме наречий меры и степени.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приводят в качестве самых узнаваемых примеров этой группы.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 составные наречия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наречиях еле-еле, чуть-чуть и точь-в-точь одна и та же основа повторяется для усиления смысла. Такие формы звучат выразительно и передают точность или едва заметный признак.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давным-давно и бок о бок образуются из двух слов, которые вместе называют один признак действия. Смысл воспринимается как единый, поэтому такие формы запоминаются целиком.
</a:t>
            </a:r>
            <a:endParaRPr lang="en-US" sz="859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по-старому показывает, что действие совершается по прежнему образцу. Подобные формы часто выражают способ действия, а их строение легко узнать по устойчивой модели.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 составные наречия нередко пишутся через дефис или раздельно. Правильное написание зависит не от звучания, а от способа образования и закреплённой нормы.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делают высказывание более образным и точным. С их помощью можно передать длительность, повторяемость, равномерность или необычный способ действия без длинных пояснений.
</a:t>
            </a:r>
            <a:endParaRPr lang="en-US" sz="8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способ образования наречия с его написанием и быстрее запомнить типичные случаи.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трудности в написании наречий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наречий часто связано с их строением: цельные формы обычно пишутся слитно, повторяющиеся и модели с по- — через дефис.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правописания наречий; учебные примеры по теме словообразования.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похожих форм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вопросы как? где? когда? куда? откуда? почему? Если слово помогает уточнить действие или признак, оно, скорее всего, относится к этой части речи.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2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падежам, числам и родам. Если слово можно изменить, например поставить в другую форму, перед вами не наречие, а другая часть речи.
</a:t>
            </a:r>
            <a:endParaRPr lang="en-US" sz="962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связь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наречие зависит от глагола, прилагательного или другого наречия. Оно не называет предмет, а лишь уточняет, как именно происходит действие или проявляется признак.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 похожими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зимой, вечером, дома и рядом требуют особой проверки, потому что в разных предложениях они могут выполнять разные роли. Важно смотреть не только на слово, но и на контекст.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наречие по составу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от исходного слова к способу образования и правописанию.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суффиксы помогают образовать наречия от прилагательных, местоимений и других основ, поэтому модели легко узнаются в тексте.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продуктивные суффиксы и модели наречий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 краткие окончания на -о и -е; модели с -ому/-ему и -ски/-цки образуют более устойчивые группы по значению.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наречий и их словообразовательных моделей; обобщение по теме школьного курса русского языка.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определения способа образования наречия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прилагательного к наречию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находит исходное прилагательное и замечает, что новое слово отвечает на вопрос как? Затем видно, что к основе добавлен суффикс -о или -е, и получается наречие: тихий — тихо. Такой разбор помогает понять и значение, и написание.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просто меняет роль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возникает без заметных добавок: слово раньше называло время или место, а потом стало обстоятельством. Так работают формы вроде летом или дома. Здесь важно увидеть не внешнее изменение, а новую синтаксическую роль в предложении.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готовой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устойчивые образцы с приставкой по-, например по-моему. В них легко заметить знакомую схему: основа остаётся узнаваемой, а приставка показывает отношение к действию или точке зрения. Именно поэтому алгоритм всегда начинается с поиска исходной формы.
</a:t>
            </a:r>
            <a:endParaRPr lang="en-US" sz="86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маленькие слова с большой ролью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образуются разными способами, но чаще всего по понятным и повторяющимся моделям. Если знать эти модели, легче находить наречия в тексте, правильно их писать и точно выражать мысль.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2026-05-28T13:39:38Z</dcterms:created>
  <dcterms:modified xsi:type="dcterms:W3CDTF">2026-05-28T13:39:38Z</dcterms:modified>
</cp:coreProperties>
</file>