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Чехов. «Ионыч»: путь от Старцева к Ионычу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незаметного духовного падения человека в провинциальной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повесть о невидимой утрате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«Ионыч» — поздняя чеховская повесть о том, как будничная жизнь, привычки и несбывшиеся надежды постепенно вытесняют внутреннюю энергию человека. Через повседневные сцены Чехов показывает не событие, а медленное изменение личности.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Старцев в начале повести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Старцев — молодой земский врач, который много работает, ездит по вызовам и относится к делу с искренним профессиональным интересом и ответственностью.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открыт людям, наблюдателен, прост в общении и не утратил способности радоваться жизни, поэтому кажется человеком, способным к развитию и внутреннему росту.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начальное состояние особенно важно: на его фоне последующее равнодушие героя воспринимается как нравственная утрата, а не как случайная перемена.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С. как пространство духовной скуки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Провинция без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С. живёт размеренно и однообразно: визиты, разговоры, ужины и повторяющиеся развлечения подменяют собой настоящую духовную жизнь. В такой среде легко привыкнуть к бездействию и перестать ждать от жизни чего-то большего.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Семья с «талантами»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Туркиных кажется гостеприимным и образованным, но их культурность оказывается показной. Шутки, чтение и музыкальные вечера повторяются по одному сценарию и создают ощущение не творчества, а скучного ритуала.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Среда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город не просто фон, а сила, формирующая привычки и взгляды. Там, где господствуют удобство и самодовольство, человеку особенно трудно сохранить живой интерес и внутреннюю требовательность к 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превращения Старцева в Ионыча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внутренних решений героя в повести Чехова.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Старцева к Екатерине Ивановне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к Екатерине Ивановне пробуждает в Старцеве надежду на иную, более яркую и осмысленную жизнь, выходящую за пределы провинциальной рутины.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Котик привлекает его не только внешне: в ней он видит мечту о культуре, сцене и признании, то есть о мире, которого ему самому не хватает.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героини становится для Старцева психологическим переломом: он перестаёт надеяться, замыкается в себе и всё меньше стремится к внутреннему развитию.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её романтические устремления остаются незрелыми: желание выделиться не подкреплено трудом, поэтому мечта о сцене быстро сталкивается с реальностью.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духовной энергии к материальному благополучию
</a:t>
            </a:r>
            <a:endParaRPr lang="en-US" sz="233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ростом достатка герой всё реже ищет живого общения и новых впечатлений.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Материальный успех не компенсирует внутреннюю пустоту: чем спокойнее становится жизнь, тем слабее духовная активность Старцева.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Сюжетно-психологический анализ повести А. П. Чехова «Ионыч»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Старцев и Ионыч: сопоставление образа героя в начале и в конце повести
</a:t>
            </a:r>
            <a:endParaRPr lang="en-US" sz="185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меняются не только привычки героя, но и его нравственный облик.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 всем ключевым признакам подчёркивает постепенную деградацию личности: внешняя полнота и спокойствие скрывают духовное обеднение.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П. Чехова «Ионыч»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68030"/>
            <a:ext cx="794400" cy="63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16585"/>
            <a:ext cx="794400" cy="70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Екатерины Ивановны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Ивановна живёт ожиданием необыкновенной судьбы и видит в искусстве путь к признанию. Эта мечта делает её образ заметным, но остаётся больше воображением, чем делом.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незрелость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стремление к музыке и сцене не опирается на серьёзную школу и дисциплину. Чехов показывает, что талант без труда легко превращается в красивую, но пустую мечту.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выделиться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Котике сочетаются живость, самолюбие и потребность казаться особенной. Поэтому она тоже не находит своего пути и становится частью общей темы несостоявшейся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Туркиных и тема пошлости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Туркины выглядят культурной и благополучной семьёй, но их домашние «таланты» существуют как привычный спектакль: они повторяются из раза в раз и не несут подлинного содержания.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шутит одинаково, мать читает тяжеловесные тексты, а дочь мечтает о сцене без серьёзного труда. Чехов показывает, как внешняя привлекательность скрывает духовную пустоту.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Туркиных раскрывается чеховская тема пошлости: она умеет быть вежливой, образованной и даже приятной, но лишена искренности, глубины и творческой силы.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и тон повествования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интонации связана с тем, как постепенно угасает внутренняя энергия героя и однообразнее становится сам провинциальный мир.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у героя надежды и движения, тем сильнее в повествовании ощущаются инерция, сухость и безрадостность.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повесть «Ионыч»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61899" y="1266498"/>
            <a:ext cx="983588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8666" y="1266498"/>
            <a:ext cx="983588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показывающие деградацию героя
</a:t>
            </a:r>
            <a:endParaRPr lang="en-US" sz="2238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тяжесть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Старцев заметно полнеет, становится неповоротливым и медлительным. Эта внешняя перемена не просто описывает возраст, а подчёркивает внутреннюю утрату лёгкости, живого отклика и прежней энергии.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 однообразию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движения и интереса к людям в его жизни укрепляются повторяющиеся занятия: карточная игра, визиты без цели, размеренный распорядок. Чехов показывает, как рутина вытесняет личностный рост.
</a:t>
            </a:r>
            <a:endParaRPr lang="en-US" sz="1069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Материальное довольство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еда, денежная обеспеченность и стремление к удобству становятся признаками новой жизненной системы героя. Благополучие внешне успокаивает, но одновременно делает его равнодушным к смыслу существования.
</a:t>
            </a:r>
            <a:endParaRPr lang="en-US" sz="1026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и замкнутость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поведение Старцева постепенно теряют мягкость и искренность. Он всё реже откликается на людей по-настоящему, а раздражительность и холодность выдают духовную усталость и внутреннюю пустоту.
</a:t>
            </a:r>
            <a:endParaRPr lang="en-US" sz="9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нравственного падения Старцева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внутренних и внешних факторов, ведущих к духовной опустошённости героя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пространство как отражение внутреннего состояния
</a:t>
            </a:r>
            <a:endParaRPr lang="en-US" sz="2152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улицы и дорога в темноту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повести кажется не просто местом движения, а границей между надеждой и усталостью. Вечер, сумерки и однообразные улицы создают ощущение замедленного времени, когда каждый шаг героя словно уводит его не вперёд, а в привычную пустоту.
</a:t>
            </a:r>
            <a:endParaRPr lang="en-US" sz="973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Кладбище как точка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на кладбище особенно отчётливо передают чеховскую интонацию. Тихое пространство, неподвижность и тёмные детали заставляют почувствовать не только грусть, но и духовную остановку, в которой жизнь теряет энергию и смысл.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«Ионыч»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соединяются вокруг вопроса о том, способен ли человек сохранить внутреннюю свободу в обыденной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Центральной остаётся тема духовного выбора: именно она объединяет личную историю героя и изображение провинциальной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повесть «Ионыч»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Чехова в повести
</a:t>
            </a:r>
            <a:endParaRPr lang="en-US" sz="2278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строит смысл через иронию и точные наблюдения, а не через прямые оценки. Благодаря этому даже обычные бытовые сцены начинают раскрывать нравственное состояние героев и скрытую драму их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говорящие детали и контрасты помогают показать, как внешнее благополучие постепенно расходится с внутренней пустотой. Одна и та же ситуация у Чехова звучит по-разному в начале и в финале.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всегда работает на характеристику: самодовольные реплики, пустые шутки и усталые интонации выдают их лучше любых авторских комментариев. Так создаётся психологическая точность и ощущение жизненной правды.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повести и их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эпизодов показывает, как шаг за шагом меняется герой и усиливается тема духовного обеднения.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фиксирует новый этап утраты надежды: от любопытства и чувства — к разочарованию, привычке и окончательной внутренней пустоте.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повесть «Ионыч»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превращение в Ионыча происходит постепенно
</a:t>
            </a:r>
            <a:endParaRPr lang="en-US" sz="2248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Старцев ещё энергичен, работает с интересом и верит в живую человеческую связь. В нём заметны открытость, профессиональная увлечённость и способность к внутреннему движению.
</a:t>
            </a:r>
            <a:endParaRPr lang="en-US" sz="827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разочарования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Неудачная любовь и встреча с духовной пустотой провинциального мира ослабляют героя. Он начинает искать не развитие, а спокойствие, и это становится первым серьёзным шагом к изменению.
</a:t>
            </a:r>
            <a:endParaRPr lang="en-US" sz="823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 достатку, одиночеству и бездействию закрепляет его новое состояние. Старцев уже не борется с угасанием, а окончательно принимает жизнь без смысла и напряжения.
</a:t>
            </a:r>
            <a:endParaRPr lang="en-US" sz="8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 повести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особенно силён тем, что внешняя успешность героя не вызывает уважения: за ней уже не видно ни мечты, ни человеческой теплоты.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подчёркивают главный итог повести: без внутреннего развития благополучие превращается в форму духовной гибели.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повесть «Ионыч»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повесть «Ионыч»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Чехова напоминает: человек теряет себя не сразу, а через цепочку мелких уступок, когда удобство становится важнее смысла, любви и внутреннего труда.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2026-05-19T21:44:55Z</dcterms:created>
  <dcterms:modified xsi:type="dcterms:W3CDTF">2026-05-19T21:44:55Z</dcterms:modified>
</cp:coreProperties>
</file>