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предложения: 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 дополнение уточняет действие и помогает понять смысл предложения.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 сказуемое задают смысл предложения, а второстепенные члены делают его точнее. Сегодня разберём, как дополнение связано со сказуемым, какие вопросы оно задаёт и чем отличается прямое от косвенного.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предложения и его детали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0969" y="1483351"/>
            <a:ext cx="249187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дополнения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указывает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предмет, лицо или явление, на которое направлено действие или с которым оно связано по смыслу. Оно дополняет сообщение, не подменяя сказуемое.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задаёт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находят по вопросам косвенных падежей: кого? чего? кому? чему? кем? чем? о ком? о чём? Вопрос помогает определить форму слова и его роль.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чем связано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дополнение зависит от глагола и поясняет именно его. Поэтому при разборе сначала находят сказуемое, а потом проверяют, какое слово связано с ним по смыслу.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быть выражено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выражается существительным, местоимением, числительным или словосочетанием. Важны падеж и, если есть, предлог: именно они показывают, что перед нами дополнение.
</a:t>
            </a:r>
            <a:endParaRPr lang="en-US" sz="11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дополнения со сказуемым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 — и что?
</a:t>
            </a:r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«Ученики читают книгу» сказуемое задаёт действие, а дополнение называет его объект. Слово «книгу» отвечает на вопрос что? и уточняет, что именно читают ученики. Связь идёт от сказуемого к зависимому слову.
</a:t>
            </a:r>
            <a:endParaRPr lang="en-US" sz="979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действия к предмету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говорим «помогать другу», внимание направлено не на саму помощь, а на того, кому она адресована. Дополнение делает действие конкретным и помогает увидеть, на кого или на что оно направлено.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понять 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показать связь стрелкой, станет видно: читают → книгу. Такая схема удобна на уроке, потому что сразу показывает, какое слово зависит от сказуемого и уточняет его значение, а не называет отдельное действие.
</a:t>
            </a:r>
            <a:endParaRPr lang="en-US" sz="10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дополнение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показывает, как найти дополнение в предложении и не спутать его с другими членами.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078175" y="99670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Непосредственный объект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 называет предмет, на который действие переходит прямо и без посредников. Оно особенно часто встречается при переходных глаголах и отвечает на вопросы кого? что?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78175" y="2201675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без предлога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такое дополнение выражено существительным или местоимением без предлога: читать книгу, увидеть друга, ждать меня. Именно отсутствие предлога помогает быстрее заметить его форму.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78175" y="340665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повседневных фразах прямое дополнение звучит очень естественно: купить тетрадь, открыть дверь, посмотреть фильм. Оно делает действие конкретным и показывает, на какой предмет оно направлено.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косвенное дополнение: сравнение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как различаются два вида дополнения по вопросу, падежу и наличию предлога.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определяется вопросом и грамматической формой: прямое дополнение ближе к объекту действия, косвенное чаще оформляется предлогом.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«Дополнение»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чаще встречаются у дополнения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предложениях чаще всего встречаются вопросы, связанные с предметом действия и адресатом действия.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формы, указывающие на объект действия; остальные вопросы встречаются реже, но тоже регулярно используются в речи.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примеров по теме, без точной статистической выборки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 обычно выражается существительным или местоимением в косвенном падеже. Оно помогает назвать адресата, предмет речи, средство действия или то, о чём говорится.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определяют по вопросам кому? чему? кем? чем? о ком? о чём? Эти вопросы показывают, что слово связано со сказуемым, но не отвечает на вопросы кого? что?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 предлогом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косвенное дополнение стоит с предлогом: говорить о книге, мечтать о море, думать о будущем. Предлог помогает точнее выразить значение и падежную форму.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помогать другу, гордиться победой, делиться впечатлениями дополнение уточняет, кому адресовано действие или с каким предметом оно связано. Именно поэтому смысл предложения становится полнее.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 падежи в косвенном дополнении
</a:t>
            </a:r>
            <a:endParaRPr lang="en-US" sz="2734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связывает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соединить дополнение со сказуемым и показать нужный падеж. В сочетаниях думать о путешествии и говорить о школе именно он оформляет связь между словами.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остаётся главным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есть предлог, дополнение сохраняет свою синтаксическую роль. Определяющими остаются вопрос, падеж и смысловая связь со сказуемым, а не только наличие служебного слова.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использует разные сочетания: писать к другу, спорить с братом, заботиться о младшем брате. Такие модели нужно запоминать вместе с глаголом, потому что они связаны с его управлением.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 разборе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полезно сначала задать вопрос от сказуемого, а потом посмотреть, есть ли предлог. Такой порядок помогает понять, что перед нами именно косвенное дополнение.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56201"/>
            <a:ext cx="4392900" cy="20995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дополнения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падеж, вопрос и пример употребления дополнения. Видно, что разные падежные формы помогают точнее определить его роль в предложении.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чаще всего связан с прямым дополнением, а остальные падежи обычно указывают на косвенное дополнение.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«Второстепенные члены предложения. Дополнение»
</a:t>
            </a:r>
            <a:endParaRPr lang="en-US" sz="13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падежей помогают распознать косвенное дополнение и не спутать его с обстоятельством.
</a:t>
            </a:r>
            <a:endParaRPr lang="en-US" sz="1623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вопросу и падежу позволяет быстро увидеть, какое слово называет предмет действия, а какое указывает на время, место или способ.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«Второстепенные члены предложения. Дополнение»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дополнения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основана на проверке связи слова со сказуемым, его вопроса, падежа и значения.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с разными видами дополнения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косвенное дополнение одинаково часто встречаются в учебных примерах, но отличаются вопросом, падежом и наличием предлога.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представлены равномерно, поэтому важно учиться распознавать не только форму слова, но и его связь со сказуемым.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теме, без статистической обработки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дополнения
</a:t>
            </a:r>
            <a:endParaRPr lang="en-US" sz="274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30149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обстоятельством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 предлогом не всегда является обстоятельством. Если оно называет объект действия и зависит от сказуемого, перед нами дополнение, а не указание на место, время или причину.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183928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падеже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и винительный падежи часто смешивают, особенно у слов, которые меняют форму при отрицании. Поэтому важно задавать вопрос от сказуемого и проверять смысл предложения.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037703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 недостаточен: нужно учитывать предлог, падеж и значение слова. Так легче избежать ошибки в разборе и правильно определить, прямое это дополнение или косвенное.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не произошло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с отрицанием прямое дополнение часто сохраняется, но форма слова может измениться. Сравните: «нашёл ключ» и «не нашёл ключа». Смысл связи со сказуемым остаётся прежним, меняется лишь грамматическое оформление.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выглядит в речи
</a:t>
            </a:r>
            <a:pPr algn="ctr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легко заметить в учебных примерах: «видел фильм — не видел фильма», «знал правило — не знал правила». На иллюстрации удобно показать два столбца: утверждение и отрицание, чтобы подчеркнуть различие форм.
</a:t>
            </a:r>
            <a:endParaRPr lang="en-US" sz="935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при отрицании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примеров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по вопросу и форме слова определяют вид дополнения в конкретном предложении.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что вид дополнения определяется не только значением, но и падежом, вопросом и наличием предлога.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«Дополнение»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96676"/>
            <a:ext cx="391500" cy="34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313626"/>
            <a:ext cx="391500" cy="31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прямое и косвенное дополнение
</a:t>
            </a:r>
            <a:endParaRPr lang="en-US" sz="2666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Грамотный разбор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видов дополнения помогает точно выполнять синтаксический разбор и не смешивать его с другими второстепенными членами предложения.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падежей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падежей становится легче видеть, почему одно слово стоит без предлога, а другое требует определённой формы и предлога.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управления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показывает, какие слова сочетаются с глаголом по смыслу и форме, поэтому это важно для правильного построения фраз.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различение прямого и косвенного дополнения помогает избегать ошибок в упражнениях, в диктантах и при проверке собственных текстов.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прямого и косвенного дополнения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различие заметно по вопросу и наличию предлога, но важны также падеж и связь со сказуемым.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признаков совпадает с моделью действия над предметом, тем вероятнее прямое дополнение; косвенное легче узнать по падежу и предлогу.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«Дополнение»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дополнении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помогает назвать предмет действия и сделать предложение точнее. Если вы уверенно задаёте вопрос от сказуемого, определяете падеж и замечаете предлог, различать его виды становится гораздо проще.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2026-05-28T14:53:12Z</dcterms:created>
  <dcterms:modified xsi:type="dcterms:W3CDTF">2026-05-28T14:53:12Z</dcterms:modified>
</cp:coreProperties>
</file>