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о динозаврах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мир древних, но настоящих гигантов.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мир динозавров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проект рассказывает, кто такие динозавры, как они жили, что ели и почему исчезли. А ещё он показывает, как учёные узнают прошлое по костям и следам.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динозавры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Давние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были древними наземными животными, которые появились очень давно и жили на Земле миллионы лет.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история начинается в триасовом периоде, когда появились первые виды, а затем группа стала особенно разнообразной.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расцвета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юрском и меловом периодах динозавры распространились по разным материкам и заняли множество мест в природе.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нептичьи динозавры исчезли, но их следы сохранились в камне и помогают учёным изучать прошлое.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 ящерицы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как ящерицы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отличались от обычных ящериц строением тела: у многих ноги стояли прямо под туловищем, а не были разведены в стороны.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Иная походка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помогало двигаться быстрее и увереннее, чем многим современным рептилиям, особенно при беге и поворотах.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разные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них были и очень маленькие виды, и настоящие великаны, поэтому динозавры не были одной похожей группой.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динозавры строили гнёзда, откладывали яйца и, похоже, охраняли потомство, как это делают многие животные сегодня.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динозавры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ели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динозавры питались листьями, побегами, семенами и шишками. Для такой еды им помогали клювы, широкие зубы и длинные шеи.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«инструменты»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Диплодок мог доставать пищу высоко и низко благодаря длинной шее и хвосту, а трицератопс срезал растения крепким клювом.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поиске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динозавры часто жили группами и проводили много времени за поиском еды, ведь растительной пищи требовалось очень много.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динозавры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охоты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динозавры были приспособлены к охоте: у них были острые зубы, крепкие когти и сильные задние лапы для броска вперёд.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Тираннозавр рекс стал самым знаменитым хищником, потому что был очень крупным и обладал мощной челюстью.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охотник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Велоцираптор был намного меньше, но мог быть быстрым и ловким, поэтому хорошо подходил для преследования добычи.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Летающие ящеры и соседство с динозаврами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динозавры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Птерозавры умели летать, но к динозаврам не относились. Это была отдельная группа древних животных со своими особенностями.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из кожи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крылья были кожистыми и натянутыми между длинным пальцем и телом, словно у огромного воздушного змея.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 эпохе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Птерозавры жили рядом с динозаврами и делили с ними одни и те же древние ландшафты, но эволюционно были разными.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двигались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или четыре лапы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динозавры ходили на двух ногах, как быстрые бегуны, а другие передвигались на четырёх лапах, как тяжёлые и устойчивые животные.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ног под телом помогало удерживать вес и делать шаги более уверенными, чем у животных с распластанными лапами.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для 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хвост работал как балансир, особенно у подвижных видов, которым нужно было резко менять направление.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двигались стремительно, а другие не спешили и шагали тяжело, потому что их тела были очень массивными.
</a:t>
            </a:r>
            <a:endParaRPr lang="en-US" sz="13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подсказки в еде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зубы были нужны хищникам, чтобы хватать и разрывать мясо. Форма зубов помогает учёным понять, чем питался древний ящер.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зубы и клювы помогали срезать и пережёвывать растения. Такие «инструменты» особенно полезны травоядным динозаврам.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клюв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зубов почти не было, зато был крепкий клюв. Он хорошо подходил для срывания жёсткой еды.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миллионов лет назад закончилась эпоха нептичьих динозавров, но их потомки живут до сих пор.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времени Международной комиссии по стратиграфии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млн лет назад
</a:t>
            </a:r>
            <a:endParaRPr lang="en-US" sz="5154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закончилась эпоха нептичьих динозавров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окаменелости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 — это не просто старые камни, а следы живых существ, которые со временем сохранились в породе. По ним можно узнать, как выглядел динозавр и чем он отличался от других.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находят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находят кости, иногда зубы, а иногда отпечатки кожи или лап. Даже маленькая находка помогает учёным собрать картину древней жизни, словно кусочки очень старого пазла.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ищут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проводят осторожно, слой за слоем, чтобы ничего не повредить. Чем аккуратнее работа, тем больше шансов сохранить важную подсказку о животном, которое жило миллионы лет назад.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узнают прошлое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Место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учёные внимательно осматривают находку и записывают, где именно её обнаружили. Место, слой земли и соседние остатки помогают понять возраст и условия жизни древнего животного.
</a:t>
            </a:r>
            <a:endParaRPr lang="en-US" sz="139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сравнивают кости, зубы и следы с уже известными образцами. Так можно определить, к какому виду относится находка, и заметить особенности строения тела.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Подсказки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размеру костей и форме лап учёные узнают, как животное ходило и чем питалось. Иногда даже один зуб подсказывает, был ли динозавр хищником или травоядным.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Маленькая находка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удаётся найти почти полный скелет, информация становится ещё точнее. Но и одна маленькая кость важна: она тоже умеет «рассказать» свою историю терпеливым исследователям.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жили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реки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тёплой реки жизнь кипела особенно активно. Здесь росли растения, приходили на водопой разные животные, а динозавры могли прятаться в зарослях и находить достаточно еды.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открытых равнинах динозаврам приходилось быть внимательными. Одни виды быстро бегали по простору, другие паслись среди редкой растительности, где было легче заметить опасность издалека.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Болотистые края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болотистых местах всё было влажным и зелёным. Там росли густые растения, а тяжёлые следы быстро оставались в мягкой земле — словно сама почва запоминала шаги древних гигантов.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динозавры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Тираннозавр — грозный охотник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Тираннозавр рекс был знаменит мощной челюстью и крупными зубами. Он выглядел как настоящий король древнего леса, и именно поэтому так часто появляется в книгах и фильмах.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Трицератопс — защищённый великан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Трицератопс легко узнать по трём рогам и большому костяному воротнику. Он был не страшным монстром, а крупным травоядным животным, которое умело защищать себя от опасности.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Контраст, который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динозавра часто изображают рядом, потому что они очень разные и сразу запоминаются. Один — хищник, другой — травоядный, и вместе они показывают, как разнообразен был древний мир.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динозавры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Стегозавр с пластинами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Стегозавра легко узнать по ряду больших пластин на спине. Его силуэт выглядел почти сказочно, но это был реальный динозавр, который жил на Земле миллионы лет назад.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Брахиозавр до верхушек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Брахиозавр был настоящим исполином с длинной шеей и высоким телом. Он мог доставать листья там, где другим растительноядным динозаврам было бы не дотянуться даже с хорошим настроением.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динозавры жили по-разному и выглядели совсем не одинаково. Один был низким и тяжёлым, другой — высоким и вытянутым, поэтому древний мир никогда не был скучным.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Динозавры, мифы и кино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 чудовища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динозавров часто показывают как сказочных чудовищ. На самом деле это были обычные живые животные своего времени, только очень древние и необычные для нас.
</a:t>
            </a:r>
            <a:endParaRPr lang="en-US" sz="1515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говорит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любят делать динозавров громче, быстрее и страшнее, чем они были на самом деле. Учёные же смотрят на кости, чтобы узнать настоящие размеры, строение и повадки.
</a:t>
            </a:r>
            <a:endParaRPr lang="en-US" sz="1515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Факты важнее легенд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фантазия уступает место фактам, динозавры становятся ещё интереснее. Они не выдумка, а часть истории Земли, и их следы помогают читать эту историю по-настоящему.
</a:t>
            </a:r>
            <a:endParaRPr lang="en-US" sz="15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динозавры вымерли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меловой период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мелового периода на Земле уже жило много разных динозавров. Мир казался устойчивым, но впереди его ждали большие перемены.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условий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охладился, растения менялись, а пища для многих животных становилась всё менее доступной. Выживать стало гораздо труднее.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астероида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астероида вызвало резкие изменения. В небо поднялось много пыли, и солнечного света стало меньше, чем раньше.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не смогли приспособиться к новым условиям. Так завершилась эпоха динозавров, но их история сохранилась в камне и в науке.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сегодня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Близкие родственники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похожи на динозавров строением тела и некоторыми особенностями костей. Учёные считают их ближайшими живыми родственниками древних ящеров, только с крыльями и перьями.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Общие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есть лёгкий скелет, а у многих динозавров тоже были похожие признаки. Это помогает понять, как древние животные постепенно менялись на пути к современным птицам.
</a:t>
            </a:r>
            <a:endParaRPr lang="en-US" sz="1195" dirty="0"/>
          </a:p>
        </p:txBody>
      </p:sp>
      <p:sp>
        <p:nvSpPr>
          <p:cNvPr id="10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Живое напоминание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слышим чириканье воробья или видим голубя, перед нами словно маленькое напоминание о далёком прошлом. Древний мир не исчез совсем — он просто изменился.
</a:t>
            </a:r>
            <a:endParaRPr lang="en-US" sz="11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Мини-игра: угадай динозавра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Три рога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трицератопс: у него были три рога и большой костяной воротник. Его легко узнать даже на картинке, потому что он очень необычно выглядел.
</a:t>
            </a:r>
            <a:endParaRPr lang="en-US" sz="1242" dirty="0"/>
          </a:p>
        </p:txBody>
      </p:sp>
      <p:sp>
        <p:nvSpPr>
          <p:cNvPr id="10" name="Text 3"/>
          <p:cNvSpPr txBox="1"/>
          <p:nvPr/>
        </p:nvSpPr>
        <p:spPr>
          <a:xfrm>
            <a:off x="2001619" y="20110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Главный охотник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хищник — тираннозавр рекс. У него были сильные челюсти, острые зубы и грозный вид, который трудно забыть.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3741637" y="201107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Спинные пластины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Стегозавр носил на спине костяные пластины. Они помогали сделать его силуэт таким узнаваемым, что его часто рисуют в книгах и на плакатах.
</a:t>
            </a:r>
            <a:endParaRPr lang="en-US" sz="1240" dirty="0"/>
          </a:p>
        </p:txBody>
      </p:sp>
      <p:sp>
        <p:nvSpPr>
          <p:cNvPr id="12" name="Text 5"/>
          <p:cNvSpPr txBox="1"/>
          <p:nvPr/>
        </p:nvSpPr>
        <p:spPr>
          <a:xfrm>
            <a:off x="5481661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Летающий сосед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Птерозавры умели летать, но не относились к динозаврам. Они жили рядом с ними и напоминали огромных крылатых соседей древнего мира.
</a:t>
            </a:r>
            <a:endParaRPr lang="en-US" sz="1242" dirty="0"/>
          </a:p>
        </p:txBody>
      </p:sp>
      <p:sp>
        <p:nvSpPr>
          <p:cNvPr id="13" name="Text 6"/>
          <p:cNvSpPr txBox="1"/>
          <p:nvPr/>
        </p:nvSpPr>
        <p:spPr>
          <a:xfrm>
            <a:off x="7221679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Подсказки в камне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камне учёные находят кости, зубы, отпечатки и следы лап. Именно такие находки помогают понять, как жили древние животные.
</a:t>
            </a:r>
            <a:endParaRPr lang="en-US" sz="12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мир рядом с нами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были разными, жили в разных местах и оставили много следов в камне. Их история показывает, как менялась Земля, а птицы напоминают нам о связи прошлого и настоящего.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2026-07-25T06:42:40Z</dcterms:created>
  <dcterms:modified xsi:type="dcterms:W3CDTF">2026-07-25T06:42:40Z</dcterms:modified>
</cp:coreProperties>
</file>