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Adjectives: прилагательные для описания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раскрывают характер, поведение и отношения между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character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помогают описывать людей в диалогах, текстах и ответах на уроке. С их помощью легко сказать, кто добрый, смелый, вежливый или застенчивый, и построить простое предложение с to be.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character adjectives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adjectives показывают, каким человек бывает в общении, в группе и в своих решениях. Они помогают описать не внешность, а внутренние качества и привычное поведение.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kind, honest, brave, calm, curious, generous, selfish и rude. Эти слова часто встречаются в коротких характеристиках одноклассников, героев книг и фильмов.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«какой?»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отвечают на вопрос «какой?» и обычно стоят после глагола to be: He is honest. She is calm. They are brave.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через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этих слов можно давать точные и понятные ответы на английском языке. Даже одно прилагательное уже делает фразу более выразительной и информативной.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смысловым группам character adjectives.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Положительные, отрицательные и нейтральные качества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делить слова о характере на три смысловые группы. Это помогает быстрее выбирать нужное при описании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может восприниматься по-разному, поэтому важно учитывать контекст и оттенок значения.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 — это добрый человек, который относится к другим тепло и по-доброму. Такое слово описывает характер и привычное отношение к людям.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означает дружелюбный и легко идущий на контакт. Такой человек быстро находит общий язык с одноклассниками и ведёт себя открыто в общении.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 — это готовый помогать делом. Такой ученик может поднять книги, поделиться ручкой или поддержать друга, если ему нужна помощь.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Kind, friendly, helpful: похожие, но разные слова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частотных слов для 7 класса.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встречаются чаще всего в школьных 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диаграмма показывает, какие качества чаще всего выбирают в простых описаниях людей и персонажей.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лексике чаще всего называют доброжелательность, стеснительность и смелость.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75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49690"/>
            <a:ext cx="423000" cy="42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82590"/>
            <a:ext cx="423000" cy="33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общения и поведения в классе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Talkative — разговорчивый человек, который легко начинает беседу и любит говорить. Это слово полезно, когда нужно описать активного участника урока или группы.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Talkative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Quiet означает немногословный, спокойный в общении. Такой ученик говорит нечасто, но может внимательно слушать и не мешать другим.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Quiet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 — вежливый и корректный в общении. Это слово подходит для ученика, который здоровается, благодарит и уважительно обращается к другим.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Rude означает грубый или невежливый. Им описывают человека, который перебивает, отвечает резко или не учитывает чувства собеседника.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Rude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Outgoing — открытый и легко общающийся человек. Такое качество особенно заметно в классе, когда ученик свободно знакомится, участвует в обсуждении и не стесняется говорить.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Outgoing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слова от смысла к примеру.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 более сильные слова для описания характера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пары с близким значением для сравнения силы качества.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помогают точнее передавать оттенок качества: нейтрально, мягко или очень резко.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сильное слово делает характеристику ярче, поэтому его стоит выбирать только тогда, когда это действительно соответствует контексту.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виден через поступки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 показывает, что человек говорит правду и не скрывает важные вещи. В описании это качество лучше подтверждать конкретной ситуацией, а не только общими словами.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Generous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Generous связан с готовностью делиться, помогать и заботиться о других. Такой человек не только говорит добрые слова, но и действует.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 означает, что человек выполняет обещания, помнит о делах и доводит начатое до конца. Это качество особенно заметно в школе и дома.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Careless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Careless описывает невнимательность, из-за которой появляются ошибки и забытые дела. Здесь важно показать, как поступок раскрывает черту характера на 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Противоположности: полезные пары слов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44734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и mean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kind–mean помогает быстро увидеть разницу между добрым отношением и неприятным поведением. В школьных ситуациях это особенно понятно: один ученик поддерживает другого, а другой отвечает резко или обидно.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2162448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и cowardly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brave и cowardly описывают смелость и трусость. Их удобно запоминать на примерах из книг, фильмов и школьной жизни, где герой либо действует уверенно, либо избегает трудной ситуации.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3880162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 и dishonest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honest–dishonest показывает, говорит ли человек правду и можно ли ему доверять. Это одна из самых важных противоположностей, потому что она связана не только с речью, но и с поступками.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5597876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Calm и nervous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Calm и nervous часто встречаются рядом, когда нужно описать состояние человека перед ответом у доски, соревнованием или контрольной. Эти слова помогают точнее передать настроение в конкретный момент.
</a:t>
            </a:r>
            <a:endParaRPr lang="en-US" sz="982" dirty="0"/>
          </a:p>
        </p:txBody>
      </p:sp>
      <p:sp>
        <p:nvSpPr>
          <p:cNvPr id="14" name="Text 6"/>
          <p:cNvSpPr txBox="1"/>
          <p:nvPr/>
        </p:nvSpPr>
        <p:spPr>
          <a:xfrm>
            <a:off x="7315591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и rude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Friendly–rude удобно использовать для описания общения в классе и вне его. Первое слово показывает доброжелательность, а второе — грубую манеру разговора, которую легко заметить в диалоге.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Character adjectives; данные для визуализации составлены по списку из задания.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качества в 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количество слов в каждой группе помогает сравнивать оттенки значения и не сводить описание человека к одной оценке.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характера распределяются по трём группам, поэтому важно выбирать их по ситуации, а не по общему впечатлению.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временного состояния и эмоций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характер, а 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nervous, excited, worried и tired описывают, что человек чувствует сейчас. Они не всегда говорят о постоянном характере, поэтому их нужно отличать от слов kind или honest.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перед событием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Excited и nervous часто появляются перед контрольной, выступлением или матчем. В таких случаях человек может быть обычно спокойным, но временно волноваться из-за важного события.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121489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Tired, upset и worried помогают описать день, когда ученик перегружен, расстроен или переживает из-за задачи. Эти слова особенно полезны в коротких рассказах о школе и домашней работе.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после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Relaxed показывает, что человек чувствует себя спокойно и свободно. Это слово удобно использовать после каникул, прогулки или успешного завершения дела, когда напряжение уже прошло.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спросить себя: это постоянная черта или временное чувство? Такой вопрос помогает правильно выбрать между описанием характера и описанием настроения в конкретный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Character adjectives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более точные варианты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случаи, когда одно слово звучит неточно и его лучше заменить более подходящим вариантом по смыслу.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прилагательного зависит от контекста: одно и то же слово может описывать предмет, характер или внешность по-разному.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используются в предложении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модель — подлежащее, глагол to be и прилагательное: He is kind. She is shy. They are very helpful. В этой конструкции слово не изменяется по числу.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стоять перед существительным и уточнять его: a brave girl, a quiet boy, an honest answer, a friendly classmate. Такая модель часто встречается в коротких описаниях.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модели особенно полезны в 7 классе, потому что позволяют быстро строить простые и точные фразы о себе, друзьях, героях книг и персонажах фильмов.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описание персонажа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точные прилагательные и подтвердить их примерами из текста, фильма или школьной жизни.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которому верят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brave explorer сразу вызывает интерес: читатель ждёт смелых решений и опасных испытаний. Если рядом появляется loyal friend, образ становится ещё теплее, потому что герой получает поддержку и доверие. Такие слова быстро задают тон всей истории.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 трудным характером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Selfish villain и strict teacher создают более напряжённую атмосферу. Первое словосочетание показывает героя, который думает только о себе, а второе — человека, требующего порядка и дисциплины. Уже по двум словам можно понять, чего ждать от персонажа.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и любопытный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Curious detective или curious classmate — это персонаж, который задаёт вопросы и замечает детали. В книге такой герой часто двигает сюжет вперёд, потому что именно он ищет ответы, замечает подсказки и помогает другим увидеть важное.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adjectives в книгах и фильмах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Character adjectives; список базовой лексики из задания.
</a:t>
            </a:r>
            <a:endParaRPr lang="en-US" sz="916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слова для запоминания на уроке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удобно делить на слова для характера и слова для общения, чтобы быстрее подбирать нужное при описании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охватывает самые частые ситуации: доброжелательность, смелость, стеснительность, вежливость и поведение в классе.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фраз для собственного описания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учебного задания по теме Character adjectives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короткие фразы, которые можно использовать как шаблон для устного ответа о себе, друге или члене семьи.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иметь несколько готовых фраз с разными оттенками значения, чтобы быстро составить короткое и понятное описание.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character adjectives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adjectives помогают говорить о людях точнее: выбирать нужные оттенки значения, использовать пары противоположностей, строить фразы с to be и связывать качества с поступками в реальных ситуациях.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2026-05-30T20:07:58Z</dcterms:created>
  <dcterms:modified xsi:type="dcterms:W3CDTF">2026-05-30T20:07:58Z</dcterms:modified>
</cp:coreProperties>
</file>