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jpe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отдела Моховидные: основные темы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мохов: строение, жизненный цикл и значение для экосистемы.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научное изучение мхов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появились более 400 миллионов лет назад и стали одними из первых наземных растений. Их изучение началось в XIX веке, продвигаясь с развитием микроскопии и молекулярных методов.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моховидные растения?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мохов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— невысокие растения со стеблями и листоподобными пластинками. У них нет настоящих корней, вместо этого используются ризоиды для прикрепления к субстрату.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мхи формируют плотные зеленые ковры на влажных почвах, камнях и коре деревьев, успешно колонизируя сырые и тенистые места.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Споровое размножение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Размножаются мхи с помощью спор, которые развиваются в специальных коробочках, относящихся к их жизненному циклу.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признаки моховидных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имеют развитых проводящих тканей, таких как ксилема и флоэма, что ограничивает транспорт воды и питательных веществ.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спорами, причем вода крайне необходима для оплодотворения и передвижения сперматозоидов.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жизненном цикле доминирует гаметофит — обе половины растения развиваются независимо.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тканей простая: отсутствуют семена, настоящее размягчение тканей и чувствительность к высыханию.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моховидных: основные классы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Печёночники — с пластинчатым телом, например маршанция; отличаются по строению и среде обитания.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Антоцеротовые отличаются необычным спорофитом и предпочитают влажные, тенистые места.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мхи, такие как кукушкин лён и сфагнум, имеют листостебельное строение и широко распространены.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мха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и ризоиды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включает стебель и листья, которые поглощают влагу всей поверхностью. Ризоиды служат для прикрепления и впитывания влаги из субстрата.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и особенности тканей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состоит из ножки и коробочки, развивающейся после оплодотворения. Ткани простые, нет настоящих устьиц, а хлоропласты обычно крупные.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цикл: чередование поколений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Гаплоидный гаметофит доминирует и формирует мужские и женские органы — антеридии и архегонии.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продуцирует споры, которые мейозом становятся гаплоидными и прорастают в новые гаметофиты.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происходит в присутствии воды, после чего формируется диплоидный спорофит, паразитирующий на гаметофите.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цикла моховидных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с указанием стадий гаплоидности и диплоидности
</a:t>
            </a:r>
            <a:endParaRPr lang="en-US" sz="17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моховидных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аккумулируют влагу и регулируют влажность почвы, предотвращая эрозию и способствуя формированию торфа на болотах.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микроклимат и убежища для мелких животных и микроорганизмов, активно участвуя в экосистемах.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8680" y="1175216"/>
            <a:ext cx="2922541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моховидных и высших растений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биологических характеристик мхов и высших растений.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имеют простую структуру и жизненный цикл, гораздо отличающиеся от высших растений, что отражает их древнее происхождение.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современной ботаники,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мхов в природе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распространены почти по всему земному шару — они встречаются на всех континентах, даже в суровых условиях Арктики и Антарктиды, где другие растения не выживают.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обычно обитают на почве, коре деревьев, камнях и старых стенах, предпочитая места с постоянной высокой влажностью, что обеспечивает их рост и размножение.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 мхи доминируют в умеренных и северных регионах, на влажных территориях, в болотах и хвойных лесах, создавая плотные зеленые покровы в этих экосистемах.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302" y="2679600"/>
            <a:ext cx="1929397" cy="2077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6127" y="2679600"/>
            <a:ext cx="1929397" cy="20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69302" y="2679600"/>
            <a:ext cx="1929397" cy="2077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93302" y="2679600"/>
            <a:ext cx="1929397" cy="2077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характерных видов моховидных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45032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— влагонакопитель болот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45032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широко распространён в российских болотах и способен задерживать воду в объёмах, превосходящих его собственный вес. Этот мох формирует толстые торфяные пласты и влияет на кислотность среды.
</a:t>
            </a:r>
            <a:endParaRPr lang="en-US" sz="700" dirty="0"/>
          </a:p>
        </p:txBody>
      </p:sp>
      <p:sp>
        <p:nvSpPr>
          <p:cNvPr id="19" name="Text 4"/>
          <p:cNvSpPr txBox="1"/>
          <p:nvPr/>
        </p:nvSpPr>
        <p:spPr>
          <a:xfrm>
            <a:off x="2572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лён — обитатель лесных опушек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2572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лён часто растёт на светлых лесных опушках и лугах, отличаясь прямостоячим стеблем и плотной структурой. Благодаря своим особенностям он широко распространён в умеренном климате.
</a:t>
            </a:r>
            <a:endParaRPr lang="en-US" sz="700" dirty="0"/>
          </a:p>
        </p:txBody>
      </p:sp>
      <p:sp>
        <p:nvSpPr>
          <p:cNvPr id="21" name="Text 6"/>
          <p:cNvSpPr txBox="1"/>
          <p:nvPr/>
        </p:nvSpPr>
        <p:spPr>
          <a:xfrm>
            <a:off x="4696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Маршанция на водных берегах
</a:t>
            </a:r>
            <a:endParaRPr lang="en-US" sz="1000" dirty="0"/>
          </a:p>
        </p:txBody>
      </p:sp>
      <p:sp>
        <p:nvSpPr>
          <p:cNvPr id="22" name="Text 7"/>
          <p:cNvSpPr txBox="1"/>
          <p:nvPr/>
        </p:nvSpPr>
        <p:spPr>
          <a:xfrm>
            <a:off x="4696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Маршанция предпочитает влажные, затенённые места у водоёмов и рек. Этот плоский мох имеет характерную пластинчатую форму, что отличает его от других представителей моховидных.
</a:t>
            </a:r>
            <a:endParaRPr lang="en-US" sz="700" dirty="0"/>
          </a:p>
        </p:txBody>
      </p:sp>
      <p:sp>
        <p:nvSpPr>
          <p:cNvPr id="23" name="Text 8"/>
          <p:cNvSpPr txBox="1"/>
          <p:nvPr/>
        </p:nvSpPr>
        <p:spPr>
          <a:xfrm>
            <a:off x="6820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Антоцерос — чемпион влажности
</a:t>
            </a:r>
            <a:endParaRPr lang="en-US" sz="1000" dirty="0"/>
          </a:p>
        </p:txBody>
      </p:sp>
      <p:sp>
        <p:nvSpPr>
          <p:cNvPr id="24" name="Text 9"/>
          <p:cNvSpPr txBox="1"/>
          <p:nvPr/>
        </p:nvSpPr>
        <p:spPr>
          <a:xfrm>
            <a:off x="6820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Антоцерос встречается на сырых и затемнённых участках, обладает уникальной структурой спорофита и адаптирован к жизни в условиях постоянной сырости и низкой световой интенсивности.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мхов к среде обитания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клеток мхов позволяет эффективно удерживать влагу, что помогает им переживать даже длительные периоды засушивания без потери жизнеспособности.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осуществляется не только спорами, но и фрагментами растения, что способствует быстрому распространению и колонизации новых территорий с подходящими условиями.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оболочки спор обеспечивают устойчивость мхов к воздействию высоких или низких температур и другим неблагоприятным воздействиям окружающей среды.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мхов в природе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улучшают структуру почвы, способствуя её удержанию и предотвращая эрозию, особенно на открытых и склонистых участках.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болотистых экосистемах мхи формируют органический слой торфа, создавая среду для прорастания других растений и поддерживая биоразнообразие.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служат основой трофических цепей для микроорганизмов, насекомых и мелких животных, обеспечивая их питание и укрытие.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важную роль в круговороте воды и углерода, регулируя влажность и создавая благоприятные условия для других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мховидных для человека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в медицине и санитарии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прошлом сфагнум применяли как антисептический материал для перевязок в военных госпиталях благодаря его способности впитывать влагу и задерживать бактерии. Сегодня его используют в экологии и садоводстве.
</a:t>
            </a:r>
            <a:endParaRPr lang="en-US" sz="857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— природный ресурс из мхов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Торф, образованный из остатков мхов, широко применяется как топливо, удобрение и материал для строительства. Его добыча и использование влияют на экономику и экологию в регионах добычи.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 и экология с применением мхов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популярны в флористике и дизайне помещений. Кроме того, они используются в очистке воды и создании биоугольных субстратов, что способствует оздоровлению окружающей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моховидных в разных типах экосистем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особенно многочисленны в северных лесах и болотах, где создают значительный растительный покров и влияют на климатические условия.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мхи адаптированы преимущественно к влажным и прохладным экосистемам, играя ключевую роль в их функционировании.
</a:t>
            </a:r>
            <a:endParaRPr lang="en-US" sz="1575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ботанических исследований, 2023 г.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как индикаторы экологического состояния среды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аккумулируют тяжелые металлы и радиоактивные элементы, реагируя на загрязнения воздуха и почвы, что делает их эффективными биоиндикаторами окружающей среды.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распространении и состоянии популяций мхов сигнализируют об ухудшении либо улучшении качества среды, позволяя учёным мониторить экологическое состояние территорий.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современных учёных о моховидных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мохов позволяет выявлять внутривидовое разнообразие и уточнять систематические связи внутри группы моховидных.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механизма выживания мхов в экстремальных условиях помогают понять эволюционные адаптации и особенности их физиологии.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изучаются как естественные фильтры и участники биоремедиации, способные очищать загрязнённые почвы и воды от вредных веществ.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мохах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Древнейшим мхам на Земле более 400 миллионов лет, что делает их одними из самых первых наземных растений на планете.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мхи способны выносить полное высушивание, оживая вновь после увлажнения, а сфагнум удерживает воду в объёме до 20 раз превышающем собственный вес.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моховидных для природы и человека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играют ключевую роль в экосистемах и хозяйственной деятельности, их изучение помогает понять эволюцию растений и сохранить природное равновесие.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2026-05-08T18:53:47Z</dcterms:created>
  <dcterms:modified xsi:type="dcterms:W3CDTF">2026-05-08T18:53:47Z</dcterms:modified>
</cp:coreProperties>
</file>