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два времени для разговора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 — два разных смысла о прошлом.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этих временах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времена нужны для рассказов о событиях, поездках, достижениях и повседневных делах. Выбор зависит не только от перевода, но и от того, есть ли точное время в прошлом и важен ли результат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значение и форма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употребляется, когда действие началось и полностью закончилось в прошлом. Обычно важно само событие, а не его связь с настоящим или последствия после него.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стоят yesterday, last year, two days ago, in 2021, on Monday. Эти слова точно указывают на прошлый момент и помогают быстро выбрать нужное время.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обычно добавляется окончание -ed: play — played, visit — visited. Такая форма показывает, что действие уже завершилось и относится к прошлому.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неправильных глаголов нужно запоминать вторую форму: go — went, see — saw, do — did. Здесь нельзя просто добавить -ed, поэтому важна тренировка и повторение.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значение и форма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не уточняют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сказать, что что-то уже сделано, случилось недавно или произошло когда-либо в жизни, Present Perfect подходит лучше всего. Точная дата в таком предложении обычно не нужна.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already, just, yet, ever, never, recently, so far, this week, today. Эти слова помогают понять, что действие связано с текущим моментом или опытом.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показывает, что прошлое связано с настоящим: важен результат, опыт или недавнее действие. Времени события обычно не называют, потому что главное — итог.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строится так: have/has + V3. Например: have done, has seen, have been. В третьей форме глагол часто выглядит не так, как в прошлом времени.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76232"/>
            <a:ext cx="4486275" cy="17351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Past Simple и Present Perfect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меняются смысл и форма в двух временах.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сообщает о завершённом событии, а Present Perfect подчёркивает связь с настоящим и важность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предложения в двух временах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фильм — две грамматики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сюжете действие можно описать по-разному. I watched a film yesterday — факт в прошлом. I did not watch a film yesterday — отрицание сохраняет точное время. Did you watch a film yesterday? — вопрос тоже привязан к вчерашнему дню.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важнее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 звучит иначе: I have watched a film already. Здесь главное, что действие выполнено, и результат актуален сейчас. I have not watched a film yet показывает, что действие ещё не произошло, а Have you watched a film already? спрашивает о текущем результате.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слова-подсказки помогают выбрать время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часто сразу подсказывают нужную грамматику. Некоторые слова почти всегда ведут к одному времени, а слова-ловушки требуют особенно внимательного чтения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грамматических правил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указатели прошлого сильнее связаны с Past Simple, а слова результата и опыта — с Present Perfect.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Past Simple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момент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конкретное время, Past Simple почти всегда подходит лучше всего. Слова yesterday, last Sunday, in 2022 сразу показывают, что действие уже завершилось.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 прошедшем дне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удобно, когда ученик пересказывает вчерашний день, выходные или школьное событие. Оно помогает выстроить понятную цепочку фактов без связи с настоящим моментом.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часто используют для историй о поездках, праздниках, посещении музея или семейных встречах. Здесь важен сам факт события, а не его результат после.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завершённом 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уже закончилось и больше не продолжается, Past Simple звучит естественно. Например: We watched a cartoon yesterday или They moved to a new house in 2022.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Present Perfect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результат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выбирают, когда главное — итог действия в настоящем моменте. Например, I have finished my homework означает, что домашнее задание уже сделано и это важно сейчас.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подходит, когда говорят о том, что человек уже делал когда-то в жизни. В предложении She has been to Paris важен сам опыт, а не точная дата.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началось в прошлом и всё ещё продолжается, Present Perfect помогает показать длительность. We have lived here for five years подчёркивает, что связь с настоящим сохраняется.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случилось совсем недавно и результат уже заметен, Present Perfect звучит естественно. В таких предложениях обычно не называют точное время, потому что оно не главное.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время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между Past Simple и Present Perfect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Past Simple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week, in 2018 и on Friday показывают, что действие произошло в конкретный момент прошлого и уже завершилось. В таких предложениях обычно выбирают Past Simple.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Недавнее, но завершённое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событие было совсем недавно, слова two hours ago или last night всё равно указывают на прошлое. Главное — время уже не связано с настоящим моментом.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событиях из жизни, например when I was a child, past moment fixed by context also требует Past Simple. Важно, что период уже закончился.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уже 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завершилось и мы просто сообщаем факт, Past Simple звучит естественно. Такой выбор особенно удобен в рассказах о поездках, школьных делах и прошедшем дне.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для Present Perfect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Recently, so far, today, this week и this month показывают период, который ещё не закончился или связан с настоящим. Это хороший сигнал для Present Perfect.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 помогают говорить о жизненном опыте: был ли человек где-то или делал ли что-то раньше. В таких случаях точное время не называют.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важен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already и just показывают, что действие недавно завершилось, а его результат важен прямо сейчас. Поэтому в предложении обычно стоит Present Perfect.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 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yet помогает узнать, что действие пока не случилось или ожидается. Оно часто встречается в отрицаниях и вопросах: I haven’t done it yet.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Смешивание с точным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соединять Present Perfect с указанием точного прошлого времени, например yesterday или last year. Если время названо точно, нужно использовать Past Simple, чтобы предложение звучало правильно.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31799" y="3286595"/>
            <a:ext cx="5299949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have или has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 — забыть вспомогательный глагол. Без have или has время не образуется, поэтому фраза теряет грамматическую правильность и перестаёт быть Present Perfect.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третью форму и пишут I have went вместо I have gone. После have/has нужен именно V3, поэтому важно запоминать формы неправильных глаголов.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947722"/>
            <a:ext cx="4376738" cy="18214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и правильно: частые примеры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ошибка связана либо с формой глагола, либо с выбором времени. Определяющий признак — наличие точного прошлого момента или необходимость формы V3.
</a:t>
            </a:r>
            <a:endParaRPr lang="en-US" sz="941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 самые частые ошибки и помогают быстро проверить форму времени перед ответом или письменной работой.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 for и since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 —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for отвечает на вопрос «как долго?». Оно указывает на продолжительность действия: for two years, for a long time, for six months. Важно, что действие ещё не закончилось.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 — начало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показывает, с какого момента началось действие: since 2020, since Monday, since 8 o’clock. Начальная точка известна, а связь с настоящим сохраняется.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началась в прошлом и всё ещё длится сейчас, обычно нужен Present Perfect. Именно поэтому for и since часто встречаются в одном и том же правиле.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studied English for three years и She has played the piano since 2019 показывают не просто факт, а непрерывную связь с настоящим моментом.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каких смыслов чаще подходит каждое время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выбор времени зависит не только от глагола, но и от смысла всего предложения и того, какую информацию нужно подчеркнуть.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учебной темы «Present Perfect и Past Simple»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сильнее связан с завершёнными событиями и точным временем, а Present Perfect — с опытом и длительностью. Оба времени дополняют друг друга.
</a:t>
            </a:r>
            <a:endParaRPr lang="en-US" sz="10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с обоими временами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спрашивает: Have you finished your project? Это Present Perfect, потому что важен не момент, а готов ли проект сейчас. Ответ Yes, I have подтверждает результат.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помогает показать, что действие уже завершено и его итог важен в настоящем. В разговоре это звучит естественно и очень часто встречается в английском.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спрашивает When did you finish it? , нужен Past Simple. Здесь уже важно точное время события, поэтому вопрос переходит от результата к прошлому моменту.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прошлым моментом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finished it yesterday evening сообщает о завершённом действии и указывает конкретное время. Так один диалог наглядно сравнивает два разных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из жизни ученика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удобно использовать, когда нужно рассказать о достижениях: I have learned 20 new words. Такая фраза подчёркивает результат, который уже есть сейчас.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joined a sports club показывает новый опыт, связанный с настоящим. Здесь важен не день, когда это произошло, а факт, что ученик уже стал участником клуба.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never been late for school this week помогает сообщить о привычке или опыте за период, который ещё не закончился. Это типичный пример для Present Perfect.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подходит для рассказов о прошедших делах: We visited the museum on Saturday и I watched a football match yesterday. Здесь время события известно точно.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предложение перед ответом
</a:t>
            </a:r>
            <a:pPr algn="l" indent="0" marL="0">
              <a:lnSpc>
                <a:spcPct val="80000"/>
              </a:lnSpc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между Past Simple и Present Perfect по смыслу и словам-подсказкам в предложении.
</a:t>
            </a:r>
            <a:endParaRPr lang="en-US" sz="29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двух временах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 для завершённых событий с точным временем, а Present Perfect — для результата, опыта и действий, связанных с настоящим. Слова-подсказки помогают выбрать время быстро и без ошибок.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2026-05-30T21:46:23Z</dcterms:created>
  <dcterms:modified xsi:type="dcterms:W3CDTF">2026-05-30T21:46:23Z</dcterms:modified>
</cp:coreProperties>
</file>