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ли человек жить без природы?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всё, что нужно для жизни: воздух, воду, еду и тепло.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 и в нашей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это наш общий дом: воздух, вода, растения, животные, почва, небо, солнце и погода. Всё это помогает человеку жить, расти и заботиться о мире вокруг себя ежедневно, каждый день, без перерывов и выходных.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в воздухе помогает человеку дышать и жить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кислорода содержится в воздухе, которым мы дышим. Без него тело быстро перестаёт работать, поэтому чистый воздух особенно важен для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составе атмосферного воздуха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источник жизни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тела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есть почти во всех частях тела человека и помогает ему работать правильно. Она нужна, чтобы кровь двигалась, пища переваривалась, а организм оставался бодрым и здоровым.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пьёт воду, готовит на ней еду, умывается и моет руки. Без чистой воды невозможно поддерживать порядок, здоровье и обычный домашний распорядок.
</a:t>
            </a:r>
            <a:endParaRPr lang="en-US" sz="1213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не могут жить без воды. Они берут её из почвы, чтобы расти, цвести и давать плоды. Значит, вода нужна не только людям, но и будущему урожаю.
</a:t>
            </a:r>
            <a:endParaRPr lang="en-US" sz="1270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ручей или родник напоминают, как важна чистая вода. Когда вода загрязнена, она становится опасной для людей, животных и растений.
</a:t>
            </a:r>
            <a:endParaRPr lang="en-US" sz="12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приходит из природы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831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 хлеб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не появляется сам по себе. Сначала растёт зерно, потом его собирают и перерабатывают. Так природный урожай превращается в привычную еду на нашем столе.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831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от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дают молоко, куры несут яйца, а многие животные дают мясо и другие полезные продукты. Без заботы о природе и животных привычный рацион стал бы намного беднее.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83175" y="3603701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овощи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растут на деревьях, а овощи — на грядках. Сад и огород зависят от солнца, воды и почвы, поэтому человек получает еду благодаря силам природы.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567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из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какао и шоколад тоже связаны с растениями. Значит, даже любимые угощения на кухне начинаются с природы, а не с полки в магазине.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567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 бесконечны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природу не беречь, урожай становится хуже, а еды меньше. Поэтому человеку важно не только есть, но и заботиться о земле, воде и растениях.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выращивать растения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корни растений и помогает им крепко держаться в земле. Благодаря этому растения могут расти вверх, получать питание и не падать после ветра.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вода и вещества, необходимые для роста. Если земля сухая или бедная, растения развиваются медленнее и дают меньше плодов.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дождь и тёплая погода помогают зерну, овощам и фруктам созревать. Без подходящих условий даже хороший посев не даст богатого урожая.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зависит от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почва, тем сильнее растения и тем больше еды получает человек. Поэтому землю нужно беречь так же внимательно, как и всё остальное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106117"/>
            <a:ext cx="176250" cy="14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15" y="3096535"/>
            <a:ext cx="128609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помогают человеку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мясо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дают людям молоко, мясо и другие продукты. Человек ухаживает за ними, а они в ответ помогают ему питаться и жить сытнее.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несут яйца, которые становятся важной частью питания. От ухода за животными зависит их здоровье, а значит, и то, что получает человек.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дают шерсть и другие природные материалы. Из них делают тёплые вещи, которые помогают человеку не мерзнуть зимой.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переносят пыльцу и помогают растениям завязывать плоды. Без них многие ягоды, фрукты и овощи росли бы намного хуже.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поддерживает жизнь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свет, вода и живые организмы связаны между собой.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зелёный помощник человека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удерживать влагу в почве и воздухе. Благодаря деревьям земля не так быстро пересыхает, а растения вокруг чувствуют себя лучше.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укрепляют землю и помогают ей не размываться дождями и ветром. Это особенно важно там, где почва легко портится.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убежище птицам, зверям и насекомым. Когда у них есть дом, природа остаётся живой и разнообразной, а человек может любоваться ею.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и прохладнее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очищают воздух, создают тень и дарят прохладу в жаркий день. Если леса исчезают, появляется больше пыли, сухости и зноя.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материалы вокруг нас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становится полезными вещами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дерева делают мебель, бумагу и множество предметов для дома. Оно помогает людям строить, учиться и обустраивать жизнь. Но сначала дерево должно вырасти в лесу или в саду, поэтому его нужно беречь.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Глина, шерсть и хлопок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делают посуду, из шерсти — тёплые вещи, а из хлопка — одежду и ткани. Эти материалы приходят из природы и делают наш быт удобнее. Без них многие привычные вещи выглядели бы совсем иначе.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камень рядом с нами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используется для обуви и других прочных вещей, а камень — для строительства и украшения. Природные материалы служат человеку очень давно, но их запасы не бесконечны, поэтому к ним нужно относиться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будет, если природы не станет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Нечем дышать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чистого воздуха человеку станет трудно дышать уже через несколько минут. Организм не получит кислород, и обычные дела — бегать, учиться, играть — сразу превратятся в тяжёлую работу.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Нечего пить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исчезнет чистая вода, люди не смогут утолять жажду, готовить еду и поддерживать здоровье. Даже умыться по утрам станет проблемой, а без воды тело быстро слабеет.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стол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и животных исчезнут привычные продукты: хлеб, молоко, яйца, фрукты и овощи. Магазинные полки не бывают волшебными, поэтому еда всё равно приходит из природы.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лекарства, бумага, ткань и другие школьные вещи делают из природных материалов. Если природы не станет, людям будет труднее лечиться, учиться и создавать нужные вещи.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ли техника заменить природу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умеет очищать воду, согревать дома и выращивать овощи в теплицах. Она делает жизнь удобнее, но работает только с тем, что уже существует вокруг нас.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и природу, и технику, но заменить природу полностью не может. Техника помогает беречь ресурсы, а не отменяет саму зависимость людей от природы.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есть предел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фильтр не создаст новый воздух, а машина не вырастит почву и не зажжёт солнце. Без природных условий техника начинает «путаться в шнурах».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человеку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природные условия поддерживают обычный день человека от утра до вечера.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природу нужно беречь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без дыма и пыли, людям легче дышать, играть и заниматься спортом. Чистый воздух помогает сердцу и лёгким работать спокойно, а значит, сил на уроки и прогулки остаётся больше.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родники нужны не только людям, но и животным, и растениям. Если вода загрязнена, болеют все, а исправить такую беду бывает очень трудно и долго.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защищает землю, даёт тень и помогает сохранять влагу. Когда деревья вырубают слишком много, земля быстрее высыхает, а птицам и зверям становится негде жить.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важно не только сегодня, но и завтра. То, как мы обращаемся с лесами, водой и животными, влияет на здоровье, урожай и жизнь следующих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дела для школьника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у школьного окна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Оля заметила, что цветок на подоконнике поник от жары. Она аккуратно полила его из маленькой лейки и поставила ближе к свету. Через несколько дней листья снова стали бодрыми, а класс — уютнее.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двор после уроков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ребята вышли во двор с перчатками и пакетами для мусора. Они убрали бумажки у лавочек, а потом посадили рядом с тропинкой молодые цветы. Теперь двор стал чище и веселее.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кормушка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 папой повесил кормушку на дерево возле дома. Зимой туда прилетали синицы и воробьи, а он подсыпал семечки и наблюдал, как птицы быстро расправляются с угощением.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— одна команда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живём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стоит отдельно от природы, как игрушка на полке. Он дышит тем же воздухом, пьёт ту же воду и пользуется тем, что природа создаёт каждый день.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природы люди получают пищу, деревья, хлопок, глину и многое другое. Эти богатства нужны для еды, одежды, домов и разных полезных вещей вокруг нас.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люди должны беречь леса, не мусорить и не обижать животных. Если относиться к природе аккуратно, она и дальше будет помогать всем живым существам.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похоже на дружбу: природа даёт, а человек заботится. Такой добрый обмен делает жизнь удобной, красивой и безопасной для 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пути: беречь или не беречь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возможных результата человеческого выбора и его влияние на жизнь людей и животных.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доказательства связи человека и природы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воздуха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прожить без еды несколько недель, но без воздуха — всего несколько минут. Это самое простое и самое убедительное доказательство нашей зависимости от природы.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человек проживёт лишь несколько дней. Вода нужна телу, растениям и животным, поэтому она поддерживает жизнь почти на каждом шаге.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природы не обойтись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помогает людям, но не создаёт природу заново. Она может поддержать жизнь, однако воздух, вода, почва и солнечный свет всё равно приходят от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каждый день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4887625" y="10371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нами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 вечером мы видим небо, облака и солнце. Они меняются каждый день, словно природа рисует новые картинки специально для нас.
</a:t>
            </a:r>
            <a:endParaRPr lang="en-US" sz="1243" dirty="0"/>
          </a:p>
        </p:txBody>
      </p:sp>
      <p:sp>
        <p:nvSpPr>
          <p:cNvPr id="12" name="Text 3"/>
          <p:cNvSpPr txBox="1"/>
          <p:nvPr/>
        </p:nvSpPr>
        <p:spPr>
          <a:xfrm>
            <a:off x="4887625" y="233512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тень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 деревья дарят прохладу и тень. Под их кронами приятно остановиться, перевести дух и послушать, как поют птицы.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887625" y="36330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 и зелёной травой воздух кажется свежее, а настроение — лучше. Даже маленький ручей напоминает, что природа умеет успокаивать.
</a:t>
            </a:r>
            <a:endParaRPr lang="en-US" sz="1240" dirty="0"/>
          </a:p>
        </p:txBody>
      </p:sp>
      <p:sp>
        <p:nvSpPr>
          <p:cNvPr id="14" name="Text 5"/>
          <p:cNvSpPr txBox="1"/>
          <p:nvPr/>
        </p:nvSpPr>
        <p:spPr>
          <a:xfrm>
            <a:off x="7113925" y="10371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украшают двор, а птицы делают его живым и весёлым. Стоит лишь посмотреть в окно, и можно увидеть, как природа трудится без перерыва.
</a:t>
            </a:r>
            <a:endParaRPr lang="en-US" sz="1240" dirty="0"/>
          </a:p>
        </p:txBody>
      </p:sp>
      <p:sp>
        <p:nvSpPr>
          <p:cNvPr id="15" name="Text 6"/>
          <p:cNvSpPr txBox="1"/>
          <p:nvPr/>
        </p:nvSpPr>
        <p:spPr>
          <a:xfrm>
            <a:off x="7113925" y="233512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летний день показывает, как много вокруг красоты: зелень, небо, вода и тёплый ветер. Природа совсем рядом, даже если мы просто стоим у окна.
</a:t>
            </a:r>
            <a:endParaRPr lang="en-US" sz="12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главный вопрос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Нет, человек не может жить без природы. Она дарит нам воздух, воду, еду и всё нужное для жизни. Поэтому беречь природу — значит беречь себя, близких и будущее.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2026-05-26T08:56:00Z</dcterms:created>
  <dcterms:modified xsi:type="dcterms:W3CDTF">2026-05-26T08:56:00Z</dcterms:modified>
</cp:coreProperties>
</file>