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почта: что это такое и зачем она нужна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через интернет доставляет сообщения и файлы. На уроке — адрес, отправка, безопасность и порядок в ящике.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электронная почта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сообщения появились в 1970-х годах. В 1971 году Рэй Томлинсон отправил одно из первых писем между компьютерами и предложил использовать символ @. Сегодня почта помогает учиться, работать и общаться по всему миру.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вы отправляете письмо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отправляет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передает письма через интернет почти мгновенно. Вы пишете текст, а система доставляет его адресату. Это удобно, когда нужно быстро обсудить учебный вопрос или переслать информацию.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Вложения можно прикреплять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письму легко добавить файл: документы, изображения, презентации. Получатель открывает вложения на своем устройстве. Так можно отправлять домашнее задание или материалы для проекта, не переписывая всё вручную.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хранятся на сервере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серверы принимают и сохраняют сообщения, пока адресат не откроет их. Благодаря этому письмо можно прочитать в любое удобное время. Доступ возможен и с телефона, и с планшета.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разных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письмо можно с компьютера, смартфона или планшета. Почтовый сервис синхронизирует содержимое почтового ящика. Поэтому учебные заметки и документы всегда под рукой, где бы вы ни находились.
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адреса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адрес состоит из логина, знака @ и названия почтового сервиса или домена. Пример: ivanov@pochta.ru. Логин обычно делают коротким и понятным, чтобы его легко было вводить без ошибок.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адрес электронной почты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логин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адрес удобно писать в школьных заданиях и использовать для связи с учителями. Лучше избегать лишних цифр и случайных символов. Тогда адрес проще распознать и легче сообщить друзьям или знакомым.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отправляется электронное письмо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доставки: от набора сообщения до попадания в ящик получателя.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помогает сохранять переписку и удобно пересылать файлы. Мессенджер и звонок быстрее, но часто подходят для коротких обсуждений.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и другие способы общения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для учебных документов и официальных сообщений лучше выбирать почту, а для быстрых уточнений — мессенджер или звонок. Так ответы становятся точнее и своевременнее.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назначению и типичным сценариям общения (обобщенная методическая оценка).
</a:t>
            </a:r>
            <a:endParaRPr lang="en-US" sz="6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папки почтового ящика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входящих оказываются новые письма, которые еще не прочитаны. Здесь обычно первым делом ищут сообщения от учителя, друзей или сервиса, когда нужно быстро ответить или открыть вложение.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папке «Отправленные» сохраняются письма, которые вы уже послали. Это помогает проверить, кому и что было отправлено, а также найти нужное сообщение, если вы забыли текст или тему.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«Черновики» — место для недописанных писем. «Спам» и «Корзина» помогают отделять подозрительные и ненужные сообщения: спам — чтобы не отвлекаться, корзина — чтобы можно было восстановить удаленное при необходимости.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пароль усложняет взлом: он должен быть длинным, включать разные типы символов и не быть очевидным. Хорошие пароли защищают доступ к почте, вложениям и личной информации.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надежного пароля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и разнообразнее пароль, тем меньше шансов у злоумышленников угадать его. Не используйте личные данные и простые фразы — это облегчает взлом.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цифровой безопасности.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хорошее письмо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сразу понятна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хорошего письма есть тема, где коротко раскрыт смысл. Например: «Домашнее задание по информатике». Адресат быстрее решает, о чем сообщение, и не открывает письмо «вслепую».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и ясный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помогает начать разговор спокойно и уважительно. Дальше важно писать понятно: одним-двумя абзацами, без лишних слов. Тогда получателю легче понять просьбу или вопрос.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Подпись, которая завершает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делает письмо аккуратным и завершенным. Она помогает понять, кто отправил сообщение, особенно если вы переписываетесь в учебных или школьных чатах. Подпись также полезна, когда письма пересылают другим людям.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Вложения в электронном письме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письму можно прикреплять документы, фотографии, рисунки, презентации и архивы. Так вы отправляете работу целиком и получателю не нужно искать нужные файлы по частям.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почтовых сервисов есть ограничения на размер вложений. Поэтому большие файлы иногда приходится уменьшать, архивировать или отправлять отдельно, чтобы письмо успешно доставилось адресату.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убедитесь, что во вложении нет лишней личной информации. Например, личные данные, которые не предназначены для других людей, лучше убрать до отправки.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проверьте, как называется файл. Понятное название помогает быстрее найти нужный документ и снижает риск открыть «не то» из списка вложений.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Спам-фильтры анализируют признаки текста и отправки: поведение отправителя, структуру письма, ссылки и вложения. Они не «знают», что вы хотели, поэтому иногда ошибаются.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письма попадают в спам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нескольким признакам вместе вероятность спама растёт. Чем больше подозрительных сигналов, тем выше шанс попадания в спам, даже если письмо написано обычным человеком.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Алгоритмические признаки, используемые спам-фильтрами почтовых сервисов (обобщение правил цифровой безопасности, точные веса зависят от провайдера).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опасное письмо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основана на типичных признаках фишинга и мошенничества: адрес, срочность, просьба о данных, ссылка или странное вложение.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вежливой переписки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письмо с приветствия и короткой темы: так адресату проще понять, о чём сообщение. Пишите по делу, без длинных вступлений и лишних повторов, сразу переходите к сути.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или одна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формулируйте один понятный вопрос или одну просьбу. Если их несколько, лучше перечислить по пунктам. Так вы избегаете путаницы и получаете более точный ответ.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без «крика»: заглавные буквы воспринимаются эмоционально и могут выглядеть грубо. Для просьб используйте вежливые слова, а завершайте сообщение короткой благодарностью.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Излагайте мысли простыми словами, проверяйте, чтобы текст читался с первого раза. Избегайте резких выражений и обидных формулировок, особенно в школьной переписке.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электронная почта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электронная почта помогает отправлять домашние задания, сообщения учителю и материалы к проектам. Учитель может прикреплять файлы и давать инструкции, а ученик сохраняет историю переписки в своём ящике.
</a:t>
            </a:r>
            <a:endParaRPr lang="en-US" sz="92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через почту передают важные сообщения, фотографии и документы. Почта удобна, когда нужно сохранить доказательства договорённости и отправить файл человеку, который находится далеко или отвечает не сразу.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почта остаётся удобным инструментом для учёбы и дел, но требует внимательности из‑за спама и мошенничества.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электронной почты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сильна в обмене документами и сохранении истории. Главные ограничения связаны с безопасностью и скоростью ответов, поэтому проверки адресов и ссылок обязательны.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практических характеристик электронной почты и базовых правил цифровой безопасности.
</a:t>
            </a:r>
            <a:endParaRPr lang="en-US" sz="6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писем и вложений, в ящике хранятся контакты и структура папок. Сообщения из спама и удалённые обычно сохраняются ограниченное время.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хранится в почтовом ящике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занимают письма и вложения, поэтому полезны фильтры и поиск. Разделения «спам» и «удалённые» снижают риск случайной потери важных писем.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структура почтового ящика в популярных сервисах (обобщение функциональности, точные доли зависят от пользователя).
</a:t>
            </a:r>
            <a:endParaRPr lang="en-US" sz="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Настройки, которые помогают работать с почтой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Включите уведомления и выберите удобный режим оповещений, чтобы не пропускать важные письма от учителя или друзей. Так вы меньше отвлекаетесь, когда в ящике много сообщений.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фильтры: они сортируют письма по отправителю и теме. Например, задания по информатике можно автоматически отправлять в отдельную папку, чтобы быстрее находить нужное.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поиск по словам, дате и наличию вложений. Это экономит время, когда нужно найти старое письмо, документ к проекту или переписку по конкретному вопросу.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подпись и настройте автоответ при необходимости. Подпись делает сообщения аккуратнее, а автоответ помогает объяснить, когда вы сможете прочитать и ответить.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навести порядок в почтовом ящике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организовать темы, затем очищать и защищать ящик, после чего хранить старые письма удобным образом.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функции в сервисах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почтовые сервисы используют автоматическую сортировку, умный поиск и защиту от спама. На практике это означает, что важные письма быстрее попадают «в нужное место», а лишнее меньше отвлекает.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сегодня и в будущем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 повышение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мобильных устройствах почта работает через приложения, и сообщения можно читать и отвечать в дороге. Некоторые сервисы подсказывают ошибки в адресе или теме письма, а в будущем защита и фильтрация станут точнее.
</a:t>
            </a:r>
            <a:endParaRPr lang="en-US" sz="8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— полезно и безопасно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помогает быстро обмениваться сообщениями и файлами, сохраняя историю договорённостей. Для безопасной работы нужны надёжный пароль, осторожность со ссылками и внимательность к незнакомым письмам — это часть цифровой грамотности школьника.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2026-05-14T10:07:34Z</dcterms:created>
  <dcterms:modified xsi:type="dcterms:W3CDTF">2026-05-14T10:07:34Z</dcterms:modified>
</cp:coreProperties>
</file>