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деепричастиями: как писать правильно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правило, частые ошибки и простой способ проверки.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орфограмма 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 отвечает на вопросы «что делая?» и «что сделав?». С НЕ оно часто вызывает ошибки, потому что связано с глаголом, но похоже по смыслу и на наречие.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правило: чаще всего НЕ пишется раздельно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НЕ с деепричастиями пишется раздельно: не читая, не зная, не оглядываясь, не заметив. Это соответствует общему правилу для глагольных форм.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написание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 и в деепричастном обороте: не сказав ни слова, не посмотрев по сторонам, не решив задачу. Длина оборота на выбор написания не влияет.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обороту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можно поставить глагол с НЕ — не идти, не знать, не смотреть, — то и деепричастие обычно пишется раздельно. Правило работает по той же логике отрицания.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деепричастие, затем проверить слово без НЕ и только после этого выбрать написание. Такой порядок особенно полезен в школьных упражнениях и диктантах.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 ошибиться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пишется слитно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формы без НЕ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у деепричастий, которые без НЕ не употребляются: негодуя, ненавидя, недоумевая. У них нет самостоятельной формы без отрицания.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входит в основу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НЕ не является отдельной частицей, а входит в состав корня или устойчивой основы. Поэтому писать их нужно слитно, как цельное слово.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правила достаточно одного вопроса: существует ли слово без НЕ? Если нет, написание будет слитным; если да, нужно писать раздельно.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варианты написания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всего встречается раздельное написание, поэтому именно его важно узнавать первым.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преобладает в материалах урока; слитные формы — исключение, связанное с отсутствием слова без 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данного учебного материала, 2024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орфограммы по школьному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раздельного написания в предложениях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оглядки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ушёл, не попрощавшись. Здесь НЕ относится к действию и пишется отдельно, потому что форма попрощавшись существует без отрицания.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движении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продолжили путь, не останавливаясь. В подобных предложениях НЕ легко отделяется от деепричастия, потому что слово без НЕ существует и сохраняет смысл.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слов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отвечала, не задумываясь. Такое написание показывает добавочное действие и помогает передать, как именно было совершено основное действие.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остановки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шёл, не оглядываясь. Раздельное написание сохраняется, так как слово оглядываясь употребляется и без НЕ, а отрицание лишь уточняет действие.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деепричастным оборотом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отметил ошибку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проверял тетрадь и заметил, что в одном месте пропущено важное слово. Он быстро исправил запись, не заметив ошибки в черновике сразу. Такой пример показывает, что внутри деепричастного оборота написание НЕ зависит только от самого деепричастия.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не меняет правило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предложении девочка закончила работу, не решив задачу до конца. Длина оборота может быть разной, но правило остаётся тем же: если слово без НЕ существует, частица пишется раздельно.
</a:t>
            </a:r>
            <a:endParaRPr lang="en-US" sz="13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2151953"/>
            <a:ext cx="4225529" cy="1012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написание: сравнение примеров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формы, чтобы увидеть, от чего зависит выбор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наличие или отсутствие слова без НЕ. Если форма существует, пишем раздельно; если нет, пишем слитно.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правописания НЕ с деепричастиями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4126" y="1779938"/>
            <a:ext cx="411269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7666" y="1779938"/>
            <a:ext cx="493523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 с деепричастиями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устойчивое сочетание часто воспринимают как деепричастие. Однако при проверке важно помнить: если слово без НЕ употребляется, написание остаётся раздельным.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Неуклюже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наречие, а не деепричастие. Поэтому орфограмму нужно проверять по части речи, иначе легко выбрать неверное написание.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решённая задача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причастие, и здесь действует другое правило. Сходство формы не означает одинаковое написание: сначала определяют часть речи, потом применяют нужную норму.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спешке, когда правило не проверяют по шагам и ориентируются только на внешний вид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связана не с правилом, а с быстрым и невнимательным письмом.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типичных ошибок по учебным примерам; точная статистика не приводится.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 устойчивые сочетания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не спеша, не торопясь, не раздумывая и не глядя часто воспринимаются как готовые модели. На письме они всё равно подчиняются общему правилу и пишутся раздельно.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обороты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сомнении полезно сначала найти исходную форму слова без НЕ и только потом решать, писать его слитно или раздельно. Этот способ подходит для большинства школьных заданий.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сохраняется только у слов, которые без НЕ не существуют: негодуя, ненавидя, недоумевая. Здесь НЕ является частью основы, а не отдельным отрицанием.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по словарю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употребить без НЕ, то слитное написание не выбирается. Именно поэтому в учебных примерах не глядя и не торопясь пишутся отдельно, хотя звучат как цельные обороты.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 и по форме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определении части речи и проверке наличия формы без НЕ.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 запоминания правила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слово обозначает добавочное действие. Если перед нами деепричастие, можно переходить к следующему шагу и проверять его форму без НЕ.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проверка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без НЕ слово существует, пишем раздельно: не читая, не зная, не заметив. Этот вариант самый частый и подходит для большинства школьных примеров.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короткую схему: есть слово без НЕ — пиши отдельно; нет такого слова — пиши слитно. Она помогает быстро проверить любой пример на уроке.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вывод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формы без НЕ нет, написание слитное: негодуя, ненавидя, недоумевая. В таких словах отрицание не отделяется, потому что оно входит в основу.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распределение примеров по правилам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какие формы пишутся раздельно, а какие — слитно. Главное основание выбора остаётся одним: существует ли слово без 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пишется раздельно; слитно оформляются только слова без самостоятельной формы без 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правописания НЕ с деепричастиями.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орфографии и пунктуации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НЕ относится к орфографии, а запятые в деепричастном обороте ставятся по синтаксическому правилу. Эти нормы нужно проверять отдельно, не смешивая их между собой.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оборотом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не сказав ни слова, не оглядываясь, не заметив ошибки оборот обычно выделяется запятыми. Знаки препинания не зависят от того, слитно или раздельно написано НЕ.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 сначала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 пишется слово с НЕ, затем смотрят, нужна ли запятая. Такой порядок помогает не путать орфографическую задачу с пунктуационной.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навык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отдельно проверять написание и отдельно — знаки препинания, он реже допускает ошибки в диктантах и сочинениях.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самопроверки перед написанием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шаги удобно выполнять вслух или мысленно перед записью: так легче избежать случайной ошибки в упражнении.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проверки обязательны: первая уточняет часть речи, вторая решает орфограмму, третья подтверждает правильность выбора.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проверки орфограммы в школьном курсе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модели для запоминания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 2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сопоставить пары: не сказав, не закрыв, не замечая, не думая, не оглядываясь. Повторение помогает быстрее узнавать правильную модель на письме.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 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запоминают общий образец: не + деепричастие. Если слово без НЕ существует, оно пишется раздельно и легко проверяется по форме.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 3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оставляют исключения: негодуя, ненавидя, недоумевая. Такие пары показывают, что слитное написание встречается только там, где слова без НЕ нет.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правописания НЕ с деепричастиями по школьному курсу русского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шага — часть речи, форма без НЕ и смысл действия — помогают избежать большинства ошибок в школьных работах.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достаточно для уверенного выбора написания.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 НЕ с деепричастиями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здесь простое: сначала узнаём деепричастие, затем ищем форму без НЕ. Если она есть — пишем раздельно, если нет — слитно. Этот алгоритм работает уверенно и без лишних сомнений.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2026-05-28T14:45:30Z</dcterms:created>
  <dcterms:modified xsi:type="dcterms:W3CDTF">2026-05-28T14:45:30Z</dcterms:modified>
</cp:coreProperties>
</file>