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тональность в немецком языке: как рождается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лицо и голос помогают понять немецкую реплику.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как вопрос, просьба или отказ. Чтобы правильно понимать диалоги в учебнике и в классе, важно замечать не только слова, но и интонацию, паузы, выражение лица.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уроке немецкого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— это движения лица, которые сопровождают речь и помогают передать эмоции, даже когда слова остаются короткими и простыми.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 складывается из высоты, громкости, темпа, пауз и мелодии фразы. Он показывает, говорит ли человек спокойно, с сомнением или с раздражением.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разговоре эти признаки помогают отличить дружелюбное обращение от резкой реплики, вежливую просьбу — от уверенного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тема: мимика, голос и смысл реплики
</a:t>
            </a:r>
            <a:endParaRPr lang="en-US" sz="26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Поднятые брови и широко открытые глаза часто передают удивление. Сжатые губы и напряжённая челюсть обычно указывают на раздражение или недовольство.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голос как подсказки в немецком диалоге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лице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улыбка и расслабленный взгляд делают реплику доброжелательной. В коротких фразах вроде „Hallo!“, „Wie bitte?“ и „Danke.“ это особенно заметно.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голосе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58403"/>
            <a:ext cx="4151400" cy="2130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эмоции, мимики, тона и примера реплики помогает быстрее читать ситуацию в диалоге.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эмоция обычно проявляется сразу в трёх признаках: лице, голосе и выборе реплики.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эмоции и их признаки в речи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школьной коммуникации и учебных диалогах
</a:t>
            </a:r>
            <a:endParaRPr lang="en-US" sz="11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падение тона чаще слышно в утвердительных предложениях, а повышение — в общих вопросах. Поэтому конец фразы часто меняет её смысл для слушателя.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Tonfall в немецком языке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Tonfall — это звучание фразы, которое создают ударение, мелодия голоса и паузы. Именно они помогают понять, звучит ли реплика спокойно, строго или неуверенно.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„Kommst du?“ воспринимается как нейтральный вопрос, а „Kommst du!“ звучит уже жёстче. Разница небольшая, но для понимания она очень важна.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реальном разговоре эти части работают одновременно и почти не отделяются друг от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невербальные сигналы не совпадают со словами, слушатель обычно сильнее реагирует на тон и выражение лица.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устной коммуникации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понимание сообщения
</a:t>
            </a:r>
            <a:endParaRPr lang="en-US" sz="28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реплику в немецком 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этапам чтения устной реплики в школьном общении.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звучит по-разному в классе, дома и на перемене. Ситуация подсказывает, это спокойное согласие, усталость или скрытое несогласие.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правильно понимать интонацию
</a:t>
            </a:r>
            <a:endParaRPr lang="en-US" sz="2522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учителя „Na gut.“ может означать принятие правила. В споре между одноклассниками та же реплика часто звучит уже как сдержанное недовольство.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спешка, волнение перед ответом у доски и шум в классе меняют и мимику, и голос. Поэтому смысл нельзя понимать только по словам.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„Alles klar.“ — но совсем не всё ясно
</a:t>
            </a:r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тихо говорит „Alles klar.“, хотя смотрит в сторону и держит лицо напряжённым. Формально это похоже на согласие, но по тону слышна неуверенность. В такой ситуации важнее не торопиться с выводом и при необходимости задать уточняющий вопрос.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„Ich freue mich.“ без улыбки
</a:t>
            </a:r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сценка звучит неожиданно: „Ich freue mich.“ произнесено быстро, сухо и без улыбки. Слова положительные, но лицо и голос не поддерживают их. В школьном общении такие несоответствия встречаются в просьбе, отказе, благодарности и согласии.
</a:t>
            </a:r>
            <a:endParaRPr lang="en-US" sz="1181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не совпадают с лицом и голосом
</a:t>
            </a:r>
            <a:endParaRPr lang="en-US" sz="28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реплика может звучать по-разному даже без изменения слов, если меняются паузы, ударение и темп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доброжелательнее тон, тем выше воспринимаются поддержка и уверенность; раздражение усиливает напряжение.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за устной речью на уроках немецкого языка; качественная оценка по шкале восприятия, 2025.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меняет восприятие одной и той же фразы
</a:t>
            </a:r>
            <a:endParaRPr lang="en-US" sz="22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мешает заметить паузы, интонацию и выражение лица, поэтому ученик слышит только слова и делает слишком быстрый вывод о настроении собеседника.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 понимания
</a:t>
            </a:r>
            <a:endParaRPr lang="en-US" sz="297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контекста одна и та же фраза понимается по-разному: в классе, дома или на перемене слова звучат с разной целью и разной эмоциональной окраской.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настроение слушателя иногда искажает смысл реплики: спокойная фраза кажется недовольной, если человек сам устал, волнуется или ждёт замечания.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тоже влияют: серьёзный тон начинают считать грубостью, хотя он может означать сосредоточенность, вежливость или обычную учебную речь.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быстрее понять настроение и намерение говорящего в немецком диалоге.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не даёт полного ответа, но их сочетание помогает точнее определить эмоцию и цель реплики.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стоит замечать в речи и лице
</a:t>
            </a:r>
            <a:endParaRPr lang="en-US" sz="2396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учебными диалогами и устным общением школьников на уроках немецкого языка.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наблюдательность на уроках немецкого языка
</a:t>
            </a:r>
            <a:endParaRPr lang="en-US" sz="2121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читают или слушают короткую реплику и сравнивают слова с мимикой и тоном, чтобы заметить, как меняется смысл высказывания.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диалог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слушать фразы без картинки: так легче сосредоточиться на ударении, темпе, паузах и эмоциональной окраске голоса.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Аудио без изображения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сцены просматривают без звука, чтобы определить эмоции по взгляду, позе, движениям губ и выражению лица.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Видео без звука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несколько версий одной реплики и подбирают слова для эмоций, расширяя словарь и точность понимания.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Сравнение вариантов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точного понимания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типичным ситуациям устного общения на уроках немецкого языка.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тон в дружеском и учебном общении
</a:t>
            </a:r>
            <a:endParaRPr lang="en-US" sz="254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дружеском разговоре поддержка слышна в спокойном голосе, мягком взгляде и открытой позе. Фразы вроде „Gern!“ и „Keine Sorge.“ звучат как помощь, а не формальность.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споре из-за задания мимика становится напряжённой, движения — резче, а темп речи — выше. Даже „Ich bin anderer Meinung.“ может прозвучать спокойно, если тон остаётся уважительным.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усиливается, когда говорящий не только выбирает вежливые слова, но и сохраняет спокойствие в лице, голосе и движениях.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опорами доверия становятся согласованность слов и тона, а также ровный темп речи.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за устным общением в классе; сравнительная оценка выразительности сигналов, 2025.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сигналы больше всего поддерживают доверие
</a:t>
            </a:r>
            <a:endParaRPr lang="en-US" sz="24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личные различия в общении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семьях люди по-разному пользуются жестами, дистанцией и громкостью речи, поэтому одинаковое поведение не всегда имеет один и тот же смысл.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немецкоязычной среде вежливость часто слышна в чётком произношении, умеренной интонации и обращении по правилам, особенно в школьных и официальных ситуациях.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о личных особенностях: один человек говорит громко по привычке, другой почти не улыбается, но остаётся доброжелательным и внимательным.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не делать вывод только по одному признаку, а смотреть на сочетание слов, тона, мимики и самой ситуации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помогают тренировать внимание к голосу, лицу и смыслу реплики в разных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делает понимание реплик точнее и учит задавать уместные уточняющие вопросы.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 уроке и дома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приёмы обучения устной речи и восприятию диалога на уроках немецкого языка.
</a:t>
            </a:r>
            <a:endParaRPr lang="en-US" sz="11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не только из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общении важно слышать не только реплику, но и её тон, видеть мимику, учитывать ситуацию и спокойно уточнять смысл. Тогда диалог становится точнее, вежливее и увереннее.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2026-05-25T02:41:01Z</dcterms:created>
  <dcterms:modified xsi:type="dcterms:W3CDTF">2026-05-25T02:41:01Z</dcterms:modified>
</cp:coreProperties>
</file>