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равенстве треугольников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совпадают по форме и размеру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помогает находить неизвестные стороны и углы, доказывать свойства фигур и решать задачи по чертежу без прямого измерения.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треугольники равны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наложением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считаются равными, если их можно точно совместить при наложении без растяжения, поворота с изменением размеров или искажения формы.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попарно совпадают все соответствующие стороны и углы, поэтому у равных треугольников одинаковы не только размеры, но и конфигурация.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порядок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нужно сохранять порядок вершин, чтобы правильно определить, какие стороны и углы соответствуют друг другу в двух треугольниках.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положение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могут быть по-разному расположены на плоскости, но их форма и размер остаются неизменными.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треугольников на чертеже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обычно помечают одинаковыми штрихами, а равные углы — одинаковыми дугами. Это сразу показывает, какие элементы нужно сравнивать.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обозначениям на рисунке видно, какие вершины относятся друг к другу. Без этого легко перепутать порядок сравнения и сделать неверный вывод.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порядок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Сопоставлять элементы нужно в одном и том же порядке: сторона к стороне, угол к углу, вершина к вершине.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оформление делает чертёж наглядным и помогает быстрее выбрать подходящий признак равенства треугольников.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помогают установить равенство треугольников по разному набору элементов.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применяют только при точном соответствии элементов двух треугольников.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равенство треугольников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известными элементами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417" y="2183086"/>
            <a:ext cx="2572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две стороны и угол между ними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одного треугольника равны двум сторонам другого, это создаёт основу для сравнения. Но одного этого условия ещё недостаточно для строгого вывода.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ними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именно угол, заключённый между этими сторонами. Он фиксирует форму треугольника и исключает разные варианты расположения третьей вершины.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равенстве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стороны и угол между ними попарно равны, треугольники равны. Этот признак особенно удобен в задачах на построение и симметрию.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угол между сторонами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не всё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только две стороны, третья вершина может оказаться в разных местах. Поэтому сами по себе два равных отрезка ещё не гарантируют равенство треугольников.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сторонами определяет, как именно они соединяются, и тем самым фиксирует форму фигуры. Благодаря этому исчезает неоднозначность расположения третьей вершины.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именно внутренний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признаке учитывают не любой угол, а тот, который лежит между равными сторонами. Только он даёт полное соответствие треугольников при сравнении.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уже отмечены на чертеже и какие углы можно получить из условий задачи.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применяются SAS и SSS: они удобно работают в построениях и при доказательствах по чертежу.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для учебной презентации по теме «Равенство треугольников»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встречаются в 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сторона и два прилежащих угла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равны ли соответствующие стороны двух треугольников. Эта сторона служит опорой, относительно которой сравнивают остальные элементы.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прилежащих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два угла, которые прилегают к выбранной стороне. Если они попарно равны, форма треугольников становится полностью определённой.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признаку ASA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равенстве одной стороны и двух прилежащих к ней углов треугольники равны. Этот признак часто используют в задачах с параллельными прямыми.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три стороны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сторон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их можно совместить без искажения формы. Тогда совпадут и вершины, и углы, потому что размеры фигуры уже полностью определены.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SSS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записывают как SSS, где каждая буква означает сторону. Он удобен в задачах, где измерены все отрезки и не требуется искать дополнительные угловые данные для доказательства.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используют при сравнении чертежей, построениях с циркулем и линейкой и проверке результатов измерений. Особенно он полезен, когда даны три длины, но углы на рисунке не отмечены.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 опираются на разные сочетания элементов, поэтому в задаче важно сначала отметить все данные на чертеже.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элементов признаки равны по объёму, но отличаются их составом: стороны, углы или их сочетание.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школьного курса геометрии,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для каждого признака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через наложение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треугольник мысленно или на рисунке поворачивают и перемещают без растяжения. Если после этого его вершины, стороны и углы полностью совпали с другим, фигуры равны.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при наложении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чтобы совпадали соответствующие элементы в одинаковом порядке. Если перепутать вершины, можно сделать неверный вывод, хотя на глаз треугольники будут выглядеть похожими.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убедительно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показывает не только внешнее сходство, но и точное совпадение размеров. Поэтому такой способ помогает понять смысл равенства треугольников ещё до записи формального доказательства.
</a:t>
            </a:r>
            <a:endParaRPr lang="en-US" sz="10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 равенства треугольников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 все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сразу утверждать, что соответствующие стороны и углы одинаковы. Это позволяет переносить известные данные из одного треугольника во второй без дополнительных измерений.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периметры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сумма их сторон одинакова, значит, и периметры совпадают. Это следствие часто помогает в задачах, где нужно найти длину неизвестного отрезка.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искать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равный элемент в одном треугольнике, легко определить его пару в другом. Так находят углы, стороны и иногда проверяют правильность построения по готовому чертежу.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верно сопоставить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состоит в правильном выборе соответствующих вершин. Если порядок указан неверно, то равными могут оказаться не те элементы, и доказательство потеряет смысл.
</a:t>
            </a:r>
            <a:endParaRPr lang="en-US" sz="1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условие задачи с нужным признаком равенства треугольников и понять, какой вывод можно сделать.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вывод достигается разными наборами данных, поэтому сначала нужно определить, какой признак действительно подтверждён условиями.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треугольников, 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Дано, признак, вывод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равенство треугольников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признаками равенства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признаками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соответствие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сравнивают стороны и углы, которые не являются соответствующими. В таком случае даже правильный признак не поможет, потому что условие проверяется для разных элементов.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пытаться доказать равенство по двум сторонам без угла между ними. Для строгого вывода нужен именно один из трёх полных признаков, а не частичное совпадение.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внешним видом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могут выглядеть одинаково на глаз, но это ещё не доказательство. В геометрии важны точные соотношения, а не только приблизительное сходство рисунка.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понятий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равенство треугольников путают с похожестью фигур. Однако похожие треугольники могут различаться по размеру, а равные должны полностью совпадать по всем соответствующим элементам.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особенно полезны там, где прямое измерение неудобно или невозможно, например на сложных чертежах и в практических 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признаки играют в школьной геометрии, а практические измерения и симметрия используют их как удобный инструмент проверки.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темы «Равенство треугольников», 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признаки равенства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доказательства строятся вокруг одного из трёх случаев: SAS, ASA или SSS. Выбор правильного признака делает решение точным, коротким и понятным.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равенства достаточно для большинства задач этой темы.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 — основа точных доказательств
</a:t>
            </a:r>
            <a:endParaRPr lang="en-US" sz="3305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связь между чертежом и строгим выводом. Три признака равенства помогают доказывать свойства фигур, находить неизвестные элементы и уверенно решать задачи 7 класса.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2026-05-29T01:29:41Z</dcterms:created>
  <dcterms:modified xsi:type="dcterms:W3CDTF">2026-05-29T01:29:41Z</dcterms:modified>
</cp:coreProperties>
</file>