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литературный авангард начала XX 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город, техника и новый язык искусства.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футуризм возник именно тогда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изменило повседневную жизнь: росли города, ускорялся транспорт, расширялась печать и массовая коммуникация. На фоне кризиса старых ценностей художники искали форму, способную выразить ритм новой эпохи.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Маринетти и программа отрицания прошлого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февраля 1909 года Филиппо Томмазо Маринетти опубликовал в Le Figaro «Манифест футуризма», превратив художественную декларацию в громкое публичное событие.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были отвергнуты музеи, библиотеки и академические нормы: движение сознательно разрывало связь с культурной традицией и объявляло себя искусством будущего.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прославлял энергию, смелость, риск, скорость и современный город как главные признаки новой исторической эпохи и нового художественного сознания.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направление приобрело скандальный характер: резкий тон манифеста сделал футуризм не только эстетической, но и общественной провокацией.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Филиппо Томмазо Маринетти как идеолог и организатор движения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программ и манифестов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Маринетти стал главным голосом итальянского футуризма. Он формулировал его принципы в манифестах, статьях и выступлениях, задавая направление всему движению. Его тексты определяли не только стиль, но и тон всей полемики.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лидер футуризма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Маринетти поэт был не хранителем традиции, а активным участником культурной борьбы. Он соединял литературу, журналистику и эпатаж, превращая искусство в инструмент воздействия на современную аудиторию.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принципы футуризма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привычной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отказывались от плавного классического стиха. Они ломали синтаксис, сокращали служебные слова и создавали текст, который должен был звучать резко и динамично.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свободе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освобождалась от жестких правил грамматики и логической связности. Смысл создавался не только значением слов, но и их ритмом, звучанием и визуальным расположением.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эксперимент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композиция строки, разрывы, шрифтовые выделения и свободное размещение текста на странице превращали стихотворение в зрительный объект, а не только в чтение вслух.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становилась передача шума города, механического движения, скорости и эмоционального напряжения. Поэзия должна была звучать так же стремительно, как сама эпоха.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 живописи как параллель литературным поискам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Футуристическая живопись стремилась показать не неподвижный предмет, а само движение. Повторы форм, размытые контуры и линии силы передавали ощущение скорости и изменчивости современного мира.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Джакомо Балла, Умберто Боччони и Джино Северини пластика изображения строилась по тем же принципам, что и футуристический стих: энергия важнее гармонии, а динамика важнее устойчивой формы.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Боччони и идея формы в движении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Умберто Боччони рассматривал скульптуру как способ передать не массу предмета, а его включенность в пространство. Форма у него перестает быть замкнутой и становится процессом.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«Уникальные формы непрерывности в пространстве» превратила человеческую фигуру в символ стремительного изменения. В ней тело словно растворяется в потоке воздуха и движения.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выражал общую установку авангарда: художественное произведение должно не копировать реальность, а заново конструировать ее средствами формы, ритма и напряжения.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футуризма и их соотношение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футуристы прежде всего связывали искусство с динамикой современной жизни и техническим прогрессом.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техника составляют ядро движения, а тема войны остается спорным и наиболее проблемным мотивом.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программных текстов и художественной практики футуристов, 1909–1914 годы
</a:t>
            </a:r>
            <a:endParaRPr lang="en-US" sz="7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образ современного города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 футуристов был не фоном, а главным символом новой эпохи. В нем соединялись шум, свет, реклама, транспорт и постоянное ускорение повседневной жизни.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автомобили, железные дороги и многолюдные улицы становились поэтическими знаками современности. Они вытесняли привычные идиллические образы природы и тишины.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городской пейзаж приобретал самостоятельную выразительность. Он показывал не только пространство, но и ритм времени, в котором живет современный человек.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города подчеркивало разрыв с прошлым: футуристы видели в урбанистической среде не хаос, а энергию будущего и источник художественного обновления.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 театре, музыке и синтезе искусств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Футуристический театр отказывался от привычной гармонии и психологической плавности. На первый план выходили резкий ритм, яркая выразительность и эффект неожиданности.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как музыкальный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Луиджи Руссоло создал интонарумори — шумовые инструменты, передававшие индустриальные и городские звуки. Это расширяло само представление о музыке и слуховом опыте.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перформанса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действие было для футуристов не менее важно, чем текст. Выступление становилось событием, где жест, голос и темп работали как единое художественное целое.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искусств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соединял литературу, сцену и звук, показывая, что авангард строится на взаимодействии разных форм искусства. В этом и проявлялась его новаторская 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1909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футуризм публично заявил о себе как движение, для которого провокация была не случайным эффектом, а осознанным художественным методом.
</a:t>
            </a:r>
            <a:endParaRPr lang="en-US" sz="1796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манифеста сделала эпатаж частью программы: шок усиливал внимание к новому искусству и подчеркивал разрыв с традицией.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Т. Маринетти, «Манифест футуризма», Le Figaro, 20.02.1909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футуризма и их вклад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движения и их художественные области.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объединял разные искусства: литературу, живопись и музыку. Его программа строилась не вокруг одного жанра, а вокруг общего принципа художественного обновления.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и историко-литературные обзоры футуризма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футуризм: особенности и литературная самостоятельность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футуризм не сводился к повторению итальянского образца: он развивался как самостоятельное литературное явление, связанное с поиском нового поэтического языка и переосмыслением роли слова.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движения оказались Велимир Хлебников, Владимир Маяковский, Алексей Крученых и Давид Бурлюк. Их произведения объединяли эксперименты со звучанием, словотворчеством и графическим обликом текста.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русских футуристов обновление формы было не самоцелью, а способом изменить всю словесность. Они стремились показать, что поэзия может создавать собственные правила, а не только следовать традиции.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 и словесный эксперимент в русской поэзии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 выводила слово за пределы привычного значения: оно начинало работать как звук, ритм и визуальный знак. Такой прием разрушал ожидаемое чтение и заставлял воспринимать стихотворение по-новому.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использовали неологизмы, ломали грамматику и свободно размещали текст на странице. Эти эксперименты создавали ощущение нестабильности эпохи и искали язык, способный передать ускоренный и изменчивый мир.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футуризма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авангардный манифест превратился в международное движение и затем повлиял на культуру XX века.
</a:t>
            </a:r>
            <a:endParaRPr lang="en-US" sz="8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война: эстетика разрушения и историческая проблема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футуристической риторике война нередко представлялась как сила, очищающая общество и открывающая путь к новому миру. Такой взгляд сближал художественную новизну с опасной идеей насильственного обновления.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Подобная позиция делает движение исторически противоречивым: стремление к свободе формы соседствовало с культом жесткости, силы и разрушения, что вызывало справедливую критику уже у современников.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объективной оценки футуризма важно видеть не только его формальные открытия, но и идеологический контекст. Художественный эксперимент не отменяет ответственности за ценности, которые он поддерживает.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футуризм изучают как сложное явление: он расширил возможности искусства, но одновременно показал, как легко эстетика может сблизиться с агрессивной политической риторикой.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другие авангарды начала XX века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авангард решал собственную художественную задачу и по-разному понимал разрыв с традицией.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наиболее тесно связан с культом скорости и техники, тогда как другие направления сильнее смещались к анализу формы, отрицанию норм или миру подсознательного.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манифестов и программ футуризма, кубизма, дадаизма и сюрреализма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футуризма в культуре XX–XXI веков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Футуристические принципы заметны в плакате, рекламе и цифровой графике. Динамичная композиция и фрагментация изображения помогают передавать движение и напряжение современного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Типографика и медиа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шрифтом, размещением текста и кинотитрами продолжаются в дизайне, комиксах и интернете. Футуризм научил культуру мыслить форму как активный носитель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футуризм важен для изучения литературы в 11 классе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помогает увидеть, как литература откликается на индустриализацию, рост городов и изменение повседневного опыта. На его примере особенно ясно, что историческая эпоха влияет на сам способ письма.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футуризма развивает понимание авангарда: ученики видят, как манифест, экспериментальная форма, заумь и словотворчество меняют не только содержание, но и устройство художественного текста.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удобна для анализа на уроке, потому что соединяет литературу с живописью, музыкой и театром. Это показывает, что культура начала XX века развивалась как единое пространство поиска.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смелость обновления и цена разрыва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радикально расширил границы искусства, изменив поэтический язык, форму и представление о современности. Его история учит ценить новаторство, но и критически оценивать его нравственные последствия.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2026-05-23T19:08:48Z</dcterms:created>
  <dcterms:modified xsi:type="dcterms:W3CDTF">2026-05-23T19:08:48Z</dcterms:modified>
</cp:coreProperties>
</file>