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нематериальное производство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все чаще зарабатывает на идеях, данных и сервисах.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Нематериальная экономика в действии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Приложения, медиа, знания и бренды создают стоимость не вещами, а результатом интеллектуального труда.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1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Нематериальное и материальное: в чем разница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644562" y="1063862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без вещи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Нематериальное производство создает ценность через код, контент, знания и сервис. Его продукт можно копировать, обновлять и передавать без потери смысла, если сохранены доступ и права.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44562" y="1861836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Материальное производство основано на сырье, оборудовании и логистике. Оно заканчивается физическим объектом, который нужно хранить, перевозить и обслуживать.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44562" y="2659824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экономике эти модели часто соединяются. Смартфон состоит из металла и пластика, но его главная ценность определяется программами, экосистемой и брендом.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44549" y="3457820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добавка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 обычной покупки есть нематериальная часть: дизайн, интерфейс, инструкция, поддержка и репутация компании. Именно они влияют на выбор покупателя.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44536" y="4255815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различать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сравнивать оба типа производства нужно не только по форме товара, но и по способу создания, передачи и защиты стоимости.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нематериальное производство растет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цифровой среды — резкое снижение затрат на копирование и распространение.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нематериального продукта основная цена возникает при создании, а не при каждом новом потребителе. Поэтому он легче масштабируется в мире.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схема, отражающая различие в предельных издержках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Нематериальные продукты в реальной жизни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доступа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Стриминговая платформа продает не диск и не файл, а постоянный доступ к музыке, сериалам и подкастам. Доход создают подписка, рекомендации и привычка возвращаться каждый день.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как продукт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Онлайн-курсы, консультации и образовательные платформы превращают знания в продукт. Здесь особенно важны методика, доверие к автору и удобный формат обучения.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Интеллектуальная собственность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фильмы, дизайн, патенты и бренды работают по разным правилам, но объединены одной логикой: ценность создается идеей, а не массой сырья.
</a:t>
            </a:r>
            <a:endParaRPr lang="en-US" sz="12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оценкам McKinsey, нематериальные активы в крупных компаниях часто составляют основную часть рыночной стоимости.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McKinsey &amp; Company, Intangible assets and firm value, обзорные материалы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выше приходится на такие активы в современном бизнесе.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без завода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цепочка создания цифрового продукта или образовательного курса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цепочка создания стоимости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продуктом часто распределена между разными странами и компаниями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управляет нематериальной экономикой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лидеры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сильной наукой и ИТ формируют правила игры: они создают технологии, готовят кадры и задают стандарты, к которым потом вынуждены подстраиваться другие участники рынка.
</a:t>
            </a:r>
            <a:endParaRPr lang="en-US" sz="1367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и алгоритмы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платформы контролируют доступ к аудитории, данным и алгоритмам продвижения. Именно они решают, какой контент легче найти, купить или рекомендовать пользователю.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исследовательские центры поставляют знания, экспертизу и новые разработки. Без них нематериальная экономика теряет источник долгосрочного обновления.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новаторы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Стартапы и медиакомпании быстро проверяют идеи, превращая их в продукты, форматы и бренды. Они часто делают новые модели массовыми раньше крупных корпораций.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обмен услугами и контентом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каналы уменьшают значение расстояний: один и тот же сервис может работать сразу на многих рынках.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физической привязки у продукта, тем проще ему выйти на внешний рынок и быстрее масштабировать аудиторию.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логике мировой торговли услугами и цифрового распространения
</a:t>
            </a:r>
            <a:endParaRPr lang="en-US" sz="7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индикаторы нематериальной экономики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Нематериальная экономика лучше всего видна через несколько индикаторов: услуги, инновации, экспорт и цифровую инфраструктуру.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услуг, расходы на исследования и активность в патентах, тем сильнее экономика опирается на знания и технологии.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Bank; UNESCO Institute for Statistics; WIPO, обобщающие международные индикаторы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система охраны авторских прав сложилась давно: именно она позволяет авторам и компаниям превращать идеи в устойчивый доход и защищать инвестиции в контент.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WIPO, Berne Convention for the Protection of Literary and Artistic Works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1886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основой международной защиты авторских прав.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платформы и подписки так важны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доход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Подписка меняет логику выручки: сервис получает не разовую оплату, а регулярный доход за доступ к каталогу, функциям и обновлениям.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без склада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издержки на копирование, тем сильнее эффект платформы: один и тот же фильм, курс или программа могут продаваться миллионам пользователей.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аудитории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снижает барьеры входа для создателей: автору не нужен собственный магазин, но нужно соблюсти правила площадки и конкурировать за внимание.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цикл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Подписочные модели удерживают пользователя через обновления, персональные рекомендации и экосистему сервисов, поэтому ценность создается непрерывно, а не только в момент покупки.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Креативные индустрии как часть мировой экономики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Креативные отрасли работают сразу на рынок и культуру: формируют спрос, экспортируют символы и помогают странам усиливать узнаваемость.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относительно небольшая доля в ВВП сочетается со значительной занятостью: креативные индустрии создают рабочие места и одновременно влияют на глобальный культурный спрос.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UNESCO, Creative Economy estimates; Earth/World overview data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создается интеллектуальный капитал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Публикации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Публикации, конференции и открытые базы знаний распространяют результаты исследований, ускоряя проверку идей и превращение научных выводов в новые технологии и практики.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Исследования и прототипы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 создают не только открытия, но и методы их проверки. Именно там рождаются прототипы, которые затем переходят в промышленность, медицину и цифровые сервисы.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Подготовка кадров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Университетские программы формируют профессиональные навыки и научное мышление. Они дают обществу не просто дипломы, а подготовленных специалистов и будущих исследователей.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Непрерывное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 расширяют доступ к знаниям и позволяют быстро обновлять компетенции. Это особенно важно там, где технологии меняются быстрее учебных программ.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Маркетинг как перевод идеи в спрос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как 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снижает неопределенность: если пользователю знакомо имя компании, ему проще выбрать продукт, даже когда предложения на рынке похожи по функциям.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использования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интерфейс делает ценность заметной и удобной. Когда путь пользователя короткий и понятный, продукт воспринимается как более качественный и современный.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идентичность помогает выделиться среди конкурентов. Цвет, шрифт, стиль и упаковка создают узнаваемость и поддерживают единый образ компании или сервиса.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потребностью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Маркетинг связывает продукт с потребностью аудитории. Он объясняет, зачем нужна услуга, кому она подходит и почему за нее стоит платить именно сейчас.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8" y="1249087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83" y="1249087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168" y="2961012"/>
            <a:ext cx="260662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риски и ограничения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учет нематериального производства сложен: одна и та же разработка может быть частью услуги, контента и интеллектуальной собственности, поэтому сравнивать страны бывает непросто.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Утечка и копирование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 контент легко копируются, если защита прав слабая. Это снижает доходы авторов и делает инвестиции в инновации более рискованными.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платформ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платформы могут диктовать правила доступа к аудитории, данным и монетизации. От их решений зависит видимость продукта и устойчивость бизнеса.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неравенство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доступ к интернету, устройствам и навыкам усиливает цифровой разрыв. Без этих ресурсов участие в нематериальной экономике становится ограниченным.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нужны в будущем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будущего важны не по отдельности, а в связке: анализ данных, коммуникация и адаптивность усиливают друг друга в любой интеллектуальной профессии.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Работодатели ценят не узкую специализацию, а сочетание мышления, гибкости и умения быстро учиться, потому что именно оно помогает работать с новыми технологиями.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Economic Forum, Future of Jobs Report 2023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Материальное и нематериальное производство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производства показывает, что их различаются ресурсы, масштабирование и способы защиты стоимости.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Материальное производство зависит от физической базы, а нематериальное — от знаний и прав; поэтому второе масштабируется быстрее, но сильнее нуждается в защите и репутации.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OECD, WIPO и World Bank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идей меняет правила игры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мировой экономике выигрывает не тот, у кого больше сырья, а тот, кто умеет превращать идеи в продукты, сервисы и доверие пользователей.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2026-07-27T04:19:33Z</dcterms:created>
  <dcterms:modified xsi:type="dcterms:W3CDTF">2026-07-27T04:19:33Z</dcterms:modified>
</cp:coreProperties>
</file>