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jpe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литературы народов России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на русском и национальных языках: история, природа, память, семейные традиции, честь и доброта.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мы изучаем эту тему в 7 классе
</a:t>
            </a:r>
            <a:endParaRPr lang="en-US" sz="1767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живут более 190 народов, и у каждого — свои сказки, песни, пословицы, легенды и писатели. Литература народов России показывает: языки и культуры разные, но говорят о близких всем вещах — семье, дружбе, труде, мужестве и памяти.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Устное народное творчество как основа литературы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265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письменности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возник раньше книг. Сказки, былины, легенды, песни и пословицы жили в памяти людей и передавались от старших к младшим.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668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передача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Сюжеты закреплялись повторами, ритмом и яркими образами. Так возникали узнаваемые герои и понятные нравственные правила.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5669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в письменность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устные тексты записывали и обрабатывали. Так идеи фольклора становились частью письменной литературы и школьных чтений.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Эпосы народов России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«Калевала»: мир героев и испытаний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карело-финском эпосе перед нами открывается широкий мир подвигов: герои проходят через трудные испытания и доказывают верность выбранному пути. Важны не только события, но и сила слова, мудрость решений и связь человека с родной землёй. 
</a:t>
            </a:r>
            <a:endParaRPr lang="en-US" sz="1139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Олонхо: подвиг в суровом Севере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Якутский олонхо рассказывает о героях, которые защищают свой род и противостоят силам зла. На фоне величественной природы звучат темы уважения к предкам и верности семье. Такой эпос учит стойкости и показывает, как человек сохраняет достоинство в испытаниях.
</a:t>
            </a:r>
            <a:endParaRPr lang="en-US" sz="1139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Эпос как память народа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Эпические произведения других народов России тоже создают особую «летопись в образах»: доблесть измеряется поступками, а честь — отношением к людям. Через картины родной земли передаются представления о справедливости и надежде, которые помогают сохранять народную память.
</a:t>
            </a:r>
            <a:endParaRPr lang="en-US" sz="1147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и их нравственный смысл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учат трудолюбию, смелости и справедливости: герой старается исправить ошибки, выдерживает испытания и не сдаётся. Победа обычно достаётся тому, кто думает головой и поступает честно.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сказках разговаривают животные, а волшебные события помогают увидеть, как ведут себя добрые и хитрые персонажи. Поступки героев превращаются в понятные уроки для слушателя и читателя.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традициях разных народов — татарских, удмуртских, чувашских, башкирских и других — встречаются похожие сюжеты и ценности. Так сказка связывает разные культуры общими идеями о доброте и уважении к старшим.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8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чаще всего встречаются в произведениях
</a:t>
            </a:r>
            <a:endParaRPr lang="en-US" sz="2358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разных жанрах просматривается общий круг ценностей: связь с землёй, уважение к людям и сохранение памяти.
</a:t>
            </a:r>
            <a:endParaRPr lang="en-US" sz="1723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для наглядности (точные доли в процентах по всем текстам не фиксируются в учебных данных).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повторяются мотивы времени года, родных мест и заботы о близких, а также мысли о труде и ответственности.
</a:t>
            </a:r>
            <a:endParaRPr lang="en-US" sz="1723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750" y="1317313"/>
            <a:ext cx="655650" cy="87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65113" y="1358413"/>
            <a:ext cx="891000" cy="79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9813" y="1317313"/>
            <a:ext cx="655650" cy="874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09175" y="1398013"/>
            <a:ext cx="891000" cy="712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фольклора к письменной литературе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516875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традиция
</a:t>
            </a:r>
            <a:pPr algn="ctr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Сюжеты жили в устной передаче: люди запоминали их благодаря ритму, повторениям и ярким образам. Так складывались устойчивые герои и понятные нравственные ориентиры.
</a:t>
            </a:r>
            <a:endParaRPr lang="en-US" sz="1389" dirty="0"/>
          </a:p>
        </p:txBody>
      </p:sp>
      <p:sp>
        <p:nvSpPr>
          <p:cNvPr id="13" name="Text 2"/>
          <p:cNvSpPr txBox="1"/>
          <p:nvPr/>
        </p:nvSpPr>
        <p:spPr>
          <a:xfrm>
            <a:off x="2643988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и литературная обработка
</a:t>
            </a:r>
            <a:pPr algn="ctr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произведения фиксировали на письме, менялась форма: уточнялась композиция, появлялись новые детали. Народные образы сохранялись, но текст становился «книжным».
</a:t>
            </a:r>
            <a:endParaRPr lang="en-US" sz="1281" dirty="0"/>
          </a:p>
        </p:txBody>
      </p:sp>
      <p:sp>
        <p:nvSpPr>
          <p:cNvPr id="14" name="Text 3"/>
          <p:cNvSpPr txBox="1"/>
          <p:nvPr/>
        </p:nvSpPr>
        <p:spPr>
          <a:xfrm>
            <a:off x="4766013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тексты и чтение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развитие письменности влияли религиозные материалы и практика чтения. Появлялись тексты, которые помогали сохранять язык и формировать культурные смыслы.
</a:t>
            </a:r>
            <a:endParaRPr lang="en-US" sz="1389" dirty="0"/>
          </a:p>
        </p:txBody>
      </p:sp>
      <p:sp>
        <p:nvSpPr>
          <p:cNvPr id="15" name="Text 4"/>
          <p:cNvSpPr txBox="1"/>
          <p:nvPr/>
        </p:nvSpPr>
        <p:spPr>
          <a:xfrm>
            <a:off x="6898037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 и новые авторы
</a:t>
            </a:r>
            <a:pPr algn="ctr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XIX–XX веках писатели создавали произведения на родных языках и на русском. Переводы расширяли круг читателей, а темы школы, детства, войны и труда становились особенно заметными.
</a:t>
            </a:r>
            <a:endParaRPr lang="en-US" sz="1281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писатели и поэты народов России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495413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Габдулла Тукай писал так, что звучит живое слово народа. В его стихах важны детство, уважение к труду, а также стремление к честности. Даже когда темы серьезные, стихи остаются близкими школьникам: ясные образы помогают понять смысл.
</a:t>
            </a:r>
            <a:endParaRPr lang="en-US" sz="1102" dirty="0"/>
          </a:p>
        </p:txBody>
      </p:sp>
      <p:sp>
        <p:nvSpPr>
          <p:cNvPr id="14" name="Text 2"/>
          <p:cNvSpPr txBox="1"/>
          <p:nvPr/>
        </p:nvSpPr>
        <p:spPr>
          <a:xfrm>
            <a:off x="495333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Тукай: родной язык и чувство справедливости
</a:t>
            </a:r>
            <a:endParaRPr lang="en-US" sz="1298" dirty="0"/>
          </a:p>
        </p:txBody>
      </p:sp>
      <p:sp>
        <p:nvSpPr>
          <p:cNvPr id="15" name="Text 3"/>
          <p:cNvSpPr txBox="1"/>
          <p:nvPr/>
        </p:nvSpPr>
        <p:spPr>
          <a:xfrm>
            <a:off x="3303526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годы Великой Отечественной войны Муса Джалиль создавал стихи в необычайно трудных условиях. Его произведения связывают личную судьбу с историей народа и показывают силу человеческого духа. «Моабитские тетради» стали символом верности Родине и поддержкой словом.
</a:t>
            </a:r>
            <a:endParaRPr lang="en-US" sz="1068" dirty="0"/>
          </a:p>
        </p:txBody>
      </p:sp>
      <p:sp>
        <p:nvSpPr>
          <p:cNvPr id="16" name="Text 4"/>
          <p:cNvSpPr txBox="1"/>
          <p:nvPr/>
        </p:nvSpPr>
        <p:spPr>
          <a:xfrm>
            <a:off x="3303446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Муса Джалиль: поэзия как стойкость
</a:t>
            </a:r>
            <a:endParaRPr lang="en-US" sz="1298" dirty="0"/>
          </a:p>
        </p:txBody>
      </p:sp>
      <p:sp>
        <p:nvSpPr>
          <p:cNvPr id="17" name="Text 5"/>
          <p:cNvSpPr txBox="1"/>
          <p:nvPr/>
        </p:nvSpPr>
        <p:spPr>
          <a:xfrm>
            <a:off x="6111651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Расул Гамзатов писал о матери, горах, дружбе и ответственности человека перед людьми. Образ журавлей из его строк хорошо узнаваем и далеко за пределами Дагестана. А Кайсын Кулиев в своей поэзии обращался к родному краю и достоинству личности, соединяя национальную картину мира с общечеловеческими ценностями.
</a:t>
            </a:r>
            <a:endParaRPr lang="en-US" sz="970" dirty="0"/>
          </a:p>
        </p:txBody>
      </p:sp>
      <p:sp>
        <p:nvSpPr>
          <p:cNvPr id="18" name="Text 6"/>
          <p:cNvSpPr txBox="1"/>
          <p:nvPr/>
        </p:nvSpPr>
        <p:spPr>
          <a:xfrm>
            <a:off x="6111571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Гамзатов и Кайсын Кулиев: память, горы и общие чувства
</a:t>
            </a:r>
            <a:endParaRPr lang="en-US" sz="1298" dirty="0"/>
          </a:p>
        </p:txBody>
      </p:sp>
      <p:sp>
        <p:nvSpPr>
          <p:cNvPr id="19" name="Text 7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1914959"/>
            <a:ext cx="4048200" cy="18990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Авторы, народы и главные темы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школьного курса о литературе народов России (обобщение).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в творчестве разных авторов раскрываются родной язык, народный взгляд на мир и ключевые темы.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народов России сохраняет национальные особенности видения мира, но объединяет тексты общими нравственными ценностями: достоинством, памятью и любовью к родному краю.
</a:t>
            </a:r>
            <a:endParaRPr lang="en-US" sz="172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Габдулла Тукай и татарская поэзия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0700" y="1366979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Татарская литература получила в лице Габдуллы Тукая заметный поворот к новой художественной силе. В его стихах особенно важны родной язык, детство, справедливость и любовь к народу.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81825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Тукая поддерживают уважение к труду: в них ценится старание и честное отношение к жизни. Даже когда сюжет звучит по-детски, он учит думать и видеть хорошие поступки.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072950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сказочные и сатирические произведения хорошо воспринимаются школьниками благодаря понятным образам, ритму, юмору и точной нравственной оценке. Читатель сразу понимает, где добро, а где несправедливость.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221" y="1441511"/>
            <a:ext cx="525900" cy="52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1100" y="1441586"/>
            <a:ext cx="525900" cy="52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7977" y="1462802"/>
            <a:ext cx="543900" cy="48346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Муса Джалиль: поэт и герой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1324700" y="1351211"/>
            <a:ext cx="1717500" cy="3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военных лет
</a:t>
            </a:r>
            <a:pPr algn="l" indent="0" marL="0">
              <a:lnSpc>
                <a:spcPct val="100000"/>
              </a:lnSpc>
              <a:buNone/>
            </a:pPr>
            <a:r>
              <a:rPr lang="en-US" sz="158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годы Великой Отечественной войны Муса Джалиль продолжал писать стихи, чтобы поддерживать людей. Его строкам была важна не красота ради красоты, а живой смысл и внутренний свет.
</a:t>
            </a:r>
            <a:endParaRPr lang="en-US" sz="1582" dirty="0"/>
          </a:p>
        </p:txBody>
      </p:sp>
      <p:sp>
        <p:nvSpPr>
          <p:cNvPr id="11" name="Text 2"/>
          <p:cNvSpPr txBox="1"/>
          <p:nvPr/>
        </p:nvSpPr>
        <p:spPr>
          <a:xfrm>
            <a:off x="4129400" y="1351211"/>
            <a:ext cx="1717500" cy="3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«Моабитские тетради»
</a:t>
            </a:r>
            <a:pPr algn="l" indent="0" marL="0">
              <a:lnSpc>
                <a:spcPct val="100000"/>
              </a:lnSpc>
              <a:buNone/>
            </a:pPr>
            <a:r>
              <a:rPr lang="en-US" sz="154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«Моабитские тетради» стали символом стойкости: в них слышна вера в Родину и достоинство человека. Эти записи показывают, как мысль и слово способны сопротивляться страху.
</a:t>
            </a:r>
            <a:endParaRPr lang="en-US" sz="1547" dirty="0"/>
          </a:p>
        </p:txBody>
      </p:sp>
      <p:sp>
        <p:nvSpPr>
          <p:cNvPr id="12" name="Text 3"/>
          <p:cNvSpPr txBox="1"/>
          <p:nvPr/>
        </p:nvSpPr>
        <p:spPr>
          <a:xfrm>
            <a:off x="6934100" y="1354411"/>
            <a:ext cx="1717500" cy="3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человеческого духа
</a:t>
            </a:r>
            <a:pPr algn="l" indent="0" marL="0">
              <a:lnSpc>
                <a:spcPct val="100000"/>
              </a:lnSpc>
              <a:buNone/>
            </a:pPr>
            <a:r>
              <a:rPr lang="en-US" sz="154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творчестве соединяются личная судьба и большая военная история. Джалиль убеждает: даже в тяжёлых обстоятельствах слово может поддерживать, напоминать о долге и помогать не сломаться.
</a:t>
            </a:r>
            <a:endParaRPr lang="en-US" sz="1547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Расул Гамзатов и поэзия Дагестана
</a:t>
            </a:r>
            <a:endParaRPr lang="en-US" sz="1767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Расул Гамзатов писал о матери, горах, дружбе, памяти и ответственности человека перед народом. Его поэзия учит беречь связь поколений, ценить труд повседневности и не забывать, что у каждого есть своя Родина.
</a:t>
            </a:r>
            <a:endParaRPr lang="en-US" sz="1791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 о журавлях стали известны далеко за пределами Дагестана и закрепились как один из самых узнаваемых поэтических образов XX века. В его произведениях национальные картины жизни становятся понятными читателям разных стран.
</a:t>
            </a:r>
            <a:endParaRPr lang="en-US" sz="1568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произведение народной литературы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Фольклорный сюжет проходит путь от устной традиции до чтения в школе и библиотеках: образы сохраняются, а художественная форма уточняется.
</a:t>
            </a:r>
            <a:endParaRPr lang="en-US" sz="1179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темы в произведениях разных народов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народов России часто рассказывают о семье: о заботе, поддержке, уважении к родителям. Через домашние истории читатель понимает ценность близких людей и необходимость беречь отношения.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нередко звучит тема труда: как упорство превращает простое дело в настоящее мастерство. Герои учатся преодолевать трудности, а читателю становятся понятны причины поступков и наград.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авторы пишут о дружбе и единстве, когда разные люди учатся помогать друг другу. Память о прошлом помогает героям сделать правильный выбор, даже когда вокруг меняются обстоятельства.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2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объединяющая линия — честность, смелость и любовь к природе. Природные образы показывают характер человека: его терпение, внимательность и способность видеть красоту в родной земле.
</a:t>
            </a:r>
            <a:endParaRPr lang="en-US" sz="1572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 география народов России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влияет на сравнения и настроение произведений: поэтому разные народы по-разному описывают похожие чувства — любовь к родной земле, долг и память.
</a:t>
            </a:r>
            <a:endParaRPr lang="en-US" sz="1433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доли для демонстрации (не статистика); примеры регионов взяты из школьного курса и общих описаний тем.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Визуализация показывает, что в текстах часто узнаётся «свой» пейзаж: тундра, горы, степные просторы или морской берег.
</a:t>
            </a:r>
            <a:endParaRPr lang="en-US" sz="1644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34700" y="604356"/>
            <a:ext cx="1813800" cy="39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6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 делают литературу народов России доступной миллионам читателей. Школьники могут читать произведения, созданные на национальных языках, и понимать сюжеты, образы и нравственные выводы без языкового барьера.
</a:t>
            </a:r>
            <a:endParaRPr lang="en-US" sz="1686" dirty="0"/>
          </a:p>
        </p:txBody>
      </p:sp>
      <p:sp>
        <p:nvSpPr>
          <p:cNvPr id="7" name="Text 1"/>
          <p:cNvSpPr txBox="1"/>
          <p:nvPr/>
        </p:nvSpPr>
        <p:spPr>
          <a:xfrm>
            <a:off x="4911847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5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помогает знакомить с разными культурами в одном учебном пространстве. При этом национальные языки сохраняют особое звучание: ритм, интонацию и образность, которые иногда трудно передать дословно.
</a:t>
            </a:r>
            <a:endParaRPr lang="en-US" sz="1795" dirty="0"/>
          </a:p>
        </p:txBody>
      </p:sp>
      <p:sp>
        <p:nvSpPr>
          <p:cNvPr id="8" name="Text 2"/>
          <p:cNvSpPr txBox="1"/>
          <p:nvPr/>
        </p:nvSpPr>
        <p:spPr>
          <a:xfrm>
            <a:off x="6888976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и обратное движение: когда читают оригиналы, лучше ощущается культурная точность. Перевод расширяет круг людей, а родной язык удерживает неповторимый колорит и смысловые оттенки.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74550" y="1361424"/>
            <a:ext cx="2382600" cy="24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 и роль русского языка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2830" y="1230400"/>
            <a:ext cx="2712990" cy="154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лучше понять произведение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663625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нескольких признаков помогает глубже объяснить художественные детали: без контекста образы могут казаться случайными, а вместе они складываются в общий смысл.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426625" y="4586200"/>
            <a:ext cx="82854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анализа произведений, применяемая в школьной практике (универсальные литературоведческие подходы).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26500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анализа подсказывают, откуда в тексте берутся образы и почему автор выбирает определённые сравнения и названия. Они особенно важны для чтения произведений разных народов.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народов России в школьной программе
</a:t>
            </a:r>
            <a:endParaRPr lang="en-US" sz="1767" dirty="0"/>
          </a:p>
        </p:txBody>
      </p:sp>
      <p:sp>
        <p:nvSpPr>
          <p:cNvPr id="9" name="Text 1"/>
          <p:cNvSpPr txBox="1"/>
          <p:nvPr/>
        </p:nvSpPr>
        <p:spPr>
          <a:xfrm>
            <a:off x="529175" y="1723947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7 классе рассматриваются сказки, стихи, поэмы и рассказы разных народов России. Эти тексты помогают сравнивать культуры и тренируют умение замечать, как по-разному звучит одна и та же тема в разных литературах.
</a:t>
            </a:r>
            <a:endParaRPr lang="en-US" sz="1427" dirty="0"/>
          </a:p>
        </p:txBody>
      </p:sp>
      <p:sp>
        <p:nvSpPr>
          <p:cNvPr id="10" name="Text 2"/>
          <p:cNvSpPr txBox="1"/>
          <p:nvPr/>
        </p:nvSpPr>
        <p:spPr>
          <a:xfrm>
            <a:off x="529050" y="1258123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жанры изучают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529225" y="3527346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 произведения о детстве, природе, честности, памяти и уважении к родителям. Они расширяют словарный запас и делают нравственные выводы понятными: читатель видит последствия поступков героя.
</a:t>
            </a:r>
            <a:endParaRPr lang="en-US" sz="1455" dirty="0"/>
          </a:p>
        </p:txBody>
      </p:sp>
      <p:sp>
        <p:nvSpPr>
          <p:cNvPr id="12" name="Text 4"/>
          <p:cNvSpPr txBox="1"/>
          <p:nvPr/>
        </p:nvSpPr>
        <p:spPr>
          <a:xfrm>
            <a:off x="529100" y="3061522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темы работают в чтении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2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произведения интересны современным школьникам
</a:t>
            </a:r>
            <a:endParaRPr lang="en-US" sz="1962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культурных голосов не мешает воспринимать смысл: нравственные ориентиры и живые образы помогают понять текст без дополнительных сложных объяснений.
</a:t>
            </a:r>
            <a:endParaRPr lang="en-US" sz="1292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диаграмма, составленная для демонстрации структуры интереса на основе типичных отзывов школьников; без привязки к конкретному опросу (точные данные недоступны).
</a:t>
            </a:r>
            <a:endParaRPr lang="en-US" sz="1102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Школьников привлекают искренность и выразительный язык, а также то, что герои проживают узнаваемые чувства: тревогу, надежду, благодарность и уважение.
</a:t>
            </a:r>
            <a:endParaRPr lang="en-US" sz="1466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в многообразии
</a:t>
            </a:r>
            <a:pPr algn="ctr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народов России сохраняет языки, память, традиции и художественные образы разных народов страны. Она показывает общие ценности — доброту, мужество, честность и любовь к Родине. Изучение в 7 классе помогает видеть единство через разнообразие.
</a:t>
            </a:r>
            <a:endParaRPr lang="en-US" sz="4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2026-05-15T07:04:11Z</dcterms:created>
  <dcterms:modified xsi:type="dcterms:W3CDTF">2026-05-15T07:04:11Z</dcterms:modified>
</cp:coreProperties>
</file>