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параллелепипед: что это за фигура и почему она важна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на вид «коробка» в стереометрии: грани, рёбра, формулы для площади, объёма и диагонали.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в геометрии 11 класса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переводит навыки из плоскости в пространство: через неё удобно учиться площади, объёму, параллельности и перпендикулярности. В задачах она служит наглядной моделью для коробок, комнат и аквариумов.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признаки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— многогранник, у которого все грани являются прямоугольниками. Благодаря этому его можно представлять как «объёмную рамку» вокруг трёх взаимосвязанных измерений: длины, ширины и высоты.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попарно равны и параллельны, а соседние грани пересекаются под прямым углом. Значит, фигура обладает устойчивой пространственной «структурой», где углы между плоскостями заранее определены как прямые.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двугранные углы фигуры также прямые. А три ребра, выходящие из одной вершины, попарно перпендикулярны и задают три измерения: по ним удобнее всего строить формулы для площади и объёма.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фигуры: грани, рёбра, вершины и измерения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Грани, рёбра и вершины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6 граней, 12 рёбер и 8 вершин. Каждая грань — прямоугольник, а рёбра соединяют вершины и образуют «каркас» пространственной фигуры. Обычно на рисунке грани легко отличить по взаимному перпендикулярному расположению.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размеров a, b, c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удобно группировать по направлению: три величины обозначают a, b и c. Они соответствуют длине, ширине и высоте (в зависимости от того, как выбрана ориентация рисунка). Полезно отметить цветом три направления рёбер и подчеркнуть, какие рёбра противоположны и параллельны.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2381" y="1175216"/>
            <a:ext cx="293513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 основные формулы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a, b и c позволяют быстро найти площадь полной и боковой поверхностей, объём и пространственную диагональ.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величины выражаются через a, b и c; диагональ связывает три измерения одновременно, а площади используют попарные произведения.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стереометрии для прямоугольного параллелепипеда.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объём при разных размерах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увеличивается хотя бы одно измерение, объём заметно растёт. Особенно хорошо это видно, если два других размера остаются неизменными.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V=abc подчёркивает мультипликативный характер: изменение одного ребра пропорционально «поднимает» объём, а диаграмма показывает эффект на практике.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V=abc (24, 36, 60 куб. ед.).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 её практический смысл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при одинаковом объёме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сопоставление тел часто сравнивают фигур с равным объёмом. Тогда разница в площади поверхности становится главным «показателем» того, сколько материала потребуется.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 из геометрии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площади граней связаны с попарными произведениями a, b и c, полная площадь отражает геометрию всех направлений сразу. Это делает её удобной и в школьных, и в прикладных расчётах.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суммируется в полной площади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равна сумме площадей всех шести прямоугольных граней. В формуле Sполн=2(ab+bc+ac три пары одинаковых граней учитываются без лишних вычислений.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упаковки и облицовки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Sполн помогает оценить расход материала: упаковки, плёнки, облицовки, покраски. Чем больше площадь, тем больше поверхности нужно покрыть или закрыть.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и объёма
</a:t>
            </a:r>
            <a:endParaRPr lang="en-US" sz="292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вычислений для прямоугольного параллелепипеда по формулам через a, b, c.
</a:t>
            </a:r>
            <a:endParaRPr lang="en-US" sz="16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 фигуры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соединяет диагональ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прямоугольного параллелепипеда соединяет две противоположные вершины и проходит внутри тела. По сути, она «огибает» три направления сразу, поэтому её нельзя получить только через одно ребро или одну грань.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формула Пифагора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длина выражается формулой d=√(a²+b²+c²). Эта формула возникает из применения теоремы Пифагора последовательно к трём взаимно перпендикулярным сечениям. На рисунке полезно показать проекции диагонали на грани и связать их с a, b и c.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граней на одном примере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шесть граней: две каждого типа. Самые большие грани дают пары значений 24 и 48, поэтому их вклад в полную площадь особенно заметен.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доминируют площади граней, соответствующих двум наибольшим измерениям. Полная поверхность чувствительна к «парным произведениям» a, b и c.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площадям прямоугольников: 2·4, 2·6 и 4·6; годные значения 8, 12, 24 и удвоенные 16, 24, 48.
</a:t>
            </a:r>
            <a:endParaRPr lang="en-US" sz="1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частный случай прямоугольного параллелепипеда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— частный случай прямоугольного параллелепипеда, когда a = b = c. Тогда все 12 рёбер равны, а 6 граней превращаются в равные квадраты, что делает вычисления более симметричными.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равны только два измерения (например, a = b ≠ c), фигура всё ещё остаётся прямоугольным параллелепипедом, но симметрия по двум осям помогает быстрее находить площади пар граней.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остаются прежними: у куба сохраняются три взаимно перпендикулярные направления измерений, а формулы для объёма, полной площади и диагонали продолжают работать без изменений.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вычисления для школьных задач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одинаково быстро находятся объём V и полная площадь Sполн по трём измерениям a, b, c. Последняя строка обобщает вывод о возможном различии между величинами.
</a:t>
            </a:r>
            <a:endParaRPr lang="en-US" sz="149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видно, что при росте объёма полная площадь может меняться по-разному: большая вместимость не гарантирует пропорционально большую «облицовку».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вычислительной практики, подготовлено на основе формул Sполн = 2(ab + bc + ac) и V = abc (контрольные примеры).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модель в декартовой системе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удобно описывать координатно, задавая вершины: (0,0,0), (a,0,0), (0,b,0), (0,0,c) и соответствующие им точки противоположной грани.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оси координат связываются с тремя измерениями фигуры: по оси x откладывается a, по оси y — b, по оси z — c. Это делает модель наглядной и проверяемой.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задание превращает геометрию в вычисления: можно находить расстояния между точками, работать с проекциями и формулировать пространственные условия без рисунка.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подход используется и в аналитической геометрии при задачах на пересечения прямых и плоскостей, а также при поиске диагоналей и углов внутри параллелепипеда.
</a:t>
            </a:r>
            <a:endParaRPr lang="en-US" sz="12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диагонали и рёбер в разных примерах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с отдельными рёбрами видно: d одновременно зависит от всех трёх размеров, поэтому увеличение сразу трёх компонент даёт заметный прирост диагонали.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Объединённое увеличение a, b и c усиливает эффект в формуле d = √(a² + b² + c²): диагональ растёт быстрее любого одного ребра, хотя вычисляется по одной формуле.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пространственной диагонали d = √(a² + b² + c²) для указанных размеров (значения приведены округлённо).
</a:t>
            </a:r>
            <a:endParaRPr lang="en-US" sz="10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в окружающем мире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 блок: геометрия в строительстве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Кирпичи и строительные блоки удобно рассматривать как тела с тремя взаимно перпендикулярными измерениями. По ним рассчитывают кладку, ориентируются в габаритах и планируют, сколько материала потребуется для нужной площади и объёма работ.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коробки и упаковка: «вместимость» и «облицовка»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Картонные коробки, упаковочные ящики и стопки книг часто имеют форму прямоугольного параллелепипеда. При проектировании упаковки оценивают объём внутри и площадь внешних поверхностей, чтобы подобрать размер тары и количество материала для отделки.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 аквариумы: три измерения в одном месте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Планируя комнату или размещая аквариум, мы мысленно задаём длину, ширину и высоту. Такая модель помогает понять, где поместится предмет, как изменится вместимость при перестановке и какие поверхности будут нуждаться в отделке или очистке.
</a:t>
            </a:r>
            <a:endParaRPr lang="en-US" sz="8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прямоугольный параллелепипед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маршрут для поиска V, Sполн и диагонали d в школьных задачах.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площадь и объём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формулу объёма вместо площади или наоборот. В итоге ответ получается в кубических единицах вместо квадратных, и задача считается решённой неверно.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Мешают единицы измерения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при смешивании сантиметров и квадратных сантиметров, а также кубических сантиметров. Даже при верной формуле «падает» оформление ответа.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множитель 2 в Sполн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полной площади поверхности Sполн = 2(ab + bc + ac) множитель 2 обязателен. Его пропуск приводит к ответу вдвое меньше реального значения.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размеров не в те формулы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ребро a подставляют в выражение для другой пары граней или применяют формулу диагонали вместо нужной величины. Помогает проверка смысла: что именно ищем.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расчёты прямоугольного параллелепипеда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сфере расчёты помогают определить габариты, вместимость и расход материалов. Чаще всего приходится считать площади внешних поверхностей и объём внутренних полостей.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результат сводится к сочетанию формул V = abc и Sполн = 2(ab + bc + ac), поэтому умение корректно различать величины экономит время.
</a:t>
            </a:r>
            <a:endParaRPr lang="en-US" sz="1597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сфер применения на основе школьных формул и типовых прикладных задач (без привязки к статистике).
</a:t>
            </a:r>
            <a:endParaRPr lang="en-US" sz="10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6 граней, и именно их площади суммируются, чтобы получить полную площадь поверхности по формуле Sполн = 2(ab + bc + ac).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Уточните: это число граней помогает быстро восстановить структуру полной площади при решении задач.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свойства фигуры в школьном курсе стереометрии (количество граней, рёбер и вершин).
</a:t>
            </a:r>
            <a:endParaRPr lang="en-US" sz="1377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база для стереометрии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связывает наглядные пространственные образы с точными формулами для площади, объёма и диагонали. Понимание этой фигуры укрепляет навыки решения задач и развивает пространственное мышление.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2026-05-12T06:39:25Z</dcterms:created>
  <dcterms:modified xsi:type="dcterms:W3CDTF">2026-05-12T06:39:25Z</dcterms:modified>
</cp:coreProperties>
</file>