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Г.А. Ладонщиков и стихотворение «Медведь»
</a:t>
            </a:r>
            <a:endParaRPr lang="en-US" sz="3923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строки о лесном звере, который легко запоминается первоклассникам.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говорит с детьми понятно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Г.А. Ладонщиков писал для младших школьников так, чтобы каждое слово было ясным, а каждый образ — живым. Его стихи легко читать вслух, интересно слушать и просто запоминать.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детских стихах появляются животные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сразу привлекают внимание детей 6–7 лет: их легко представить, назвать и сравнить по размеру, цвету и движениям.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зверя удобно показать, где он живёт, чем отличается и как ведёт себя в природе. Так стихотворение становится наглядным и 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особенно узнаваем в русской традиции: он связан с лесом, силой и зимой, поэтому образ быстро возникает в воображении.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лесу: как увидеть образ в стихотворении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и спокойный зверь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стихотворении воспринимается как сильный хозяин леса. У него большое тело, густая шерсть и тяжёлая, уверенная походка. Такой образ удобно рисовать в лесной чаще или на снежной поляне.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житель без суеты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не спешит и не пугается лишний раз. Он просто идёт по своей тропе, как настоящий обитатель леса. Для иллюстрации подойдут мягкие краски и спокойный фон без сказочной выдумки.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 для детей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важно видеть зверя живым и настоящим, а не страшным. Поэтому медведь в стихотворении может выглядеть добродушно и уверенно. Такой рисунок помогает почувствовать интерес, а не тревогу.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медведя запоминаются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Первоклассники легко замечают, что медведь большой, тяжёлый и сильный. Эти признаки сразу помогают представить его и отличить от других лесных животных.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запоминается его косолапая, немного неуклюжая походка. Она делает образ живым и даже чуть смешным, но при этом очень узнаваемым.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лесом тоже важна: медведь не просто зверь, а житель своей среды. Благодаря этому ребёнку легче понять, где происходит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67968"/>
            <a:ext cx="465300" cy="4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наблюдать природу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не только, кто перед ним, но и как зверь выглядит, двигается и ведёт себя. Это развивает наблюдательность и интерес к деталям.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среду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зверь связан с лесом, становится понятно, что он живёт не отдельно, а в своей природной среде. Так дети лучше представляют мир вокруг себя.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через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и точнее описание, тем легче удержать его в памяти. Стихотворение помогает ребёнку не просто услышать текст, а увидеть картину в уме.
</a:t>
            </a:r>
            <a:endParaRPr lang="en-US" sz="14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звучные слова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Ладонщиков выбирает короткие и ясные слова, которые ребёнок понимает без объяснений. Из-за этого стихотворение звучит легко и спокойно.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 признаков помогают сразу увидеть медведя: большой, сильный, косолапый, лесной. Такие слова делают образ понятным и выразительным.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 удобна для чтения вслух и заучивания. Текст не перегружает, а помогает детям уверенно читать и чувствовать ритм строки.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 в стихотворении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строкам звучать плавно, почти как шаги медведя по лесной тропинке.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делает текст музыкальным: детям легче слушать, повторять и запоминать строки.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стихов поддерживает внимание и не даёт скучать, даже если текст небольшой.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ритму образ медведя становится не только понятным, но и очень живым.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живёт медведь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образа медведя подходят деревья, мох, снег, тропинка и шишки. Эти детали сразу создают ощущение настоящего леса, где зверь чувствует себя дома.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лесная среда помогает увидеть, что медведь — часть природы. Он не выглядит сказочным чудищем, а кажется обычным и важным лесным жителем.
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понимают стихотворение шаг за шагом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помогает первоклассникам постепенно открыть образ медведя и главную мысль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сразу привлекает внимание: он большой, сильный и кажется немного неуклюжим. Для младших школьников такой образ одновременно внушительный и забавный.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зверь хорошо знаком детям по сказкам, картинкам и мультфильмам. Поэтому в стихотворении он быстро узнаётся и не требует длинных объяснений.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медведь интересен детям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медведя помогает увидеть, как можно описывать живое существо точно и понятно. Ребёнок замечает цвет, размер, походку и место, где живёт зверь.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медведь показан спокойно и доброжелательно, он вызывает не страх, а интерес. Так чтение становится наблюдением за природой, а не просто запоминанием строк.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522061"/>
            <a:ext cx="513600" cy="45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215572"/>
            <a:ext cx="513600" cy="410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949" y="4004962"/>
            <a:ext cx="501038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детям стихи о природе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строки помогают первокласснику быстро уловить смысл. Ребёнок не теряется в сложных словах и увереннее читает вслух.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природе учат замечать зверей, деревья, снег, лес и другие знакомые детали. Мир становится ближе и интереснее.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показывают, как подобрать нужное слово для цвета, формы, движения или характера. Это расширяет словарь и делает речь выразительнее.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животные изображены спокойно и понятно, у детей появляется уважение к ним. Чтение помогает смотреть на природу внимательно и бережно.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выглядеть иллюстрация к стихотворению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на лесной тропинке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бурого медведя, который идёт по тихой лесной тропе. Вокруг — деревья, мох и немного снега, чтобы сразу чувствовалась настоящая жизнь леса. Такой образ будет спокойным и понятным детям.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зимняя сцена
</a:t>
            </a:r>
            <a:pPr algn="ctr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удачный вариант — медведь на белом снегу среди тёмных елей. Контраст цветов помогает выделить героя и делает картинку выразительной. Важно сохранить добрый, нестрашный вид зверя, словно он просто гуляет по своему дому.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без сказочности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быть простой и правдивой: без одежды, смешных предметов и лишних чудес. Тогда медведь выглядит настоящим лесным жителем, а ребёнок легче связывает картинку со стихотворением и запоминает его образ.
</a:t>
            </a:r>
            <a:endParaRPr lang="en-US" sz="958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описать медведя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«бурый», «лесной» и «большой» сразу создают внешний образ зверя. Они помогают ребёнку увидеть медведя не как рисунок, а как живого обитателя леса.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«сильный», «тяжёлый» и «тихий» передают его движения и характер. Благодаря им медведь кажется настоящим: он идёт спокойно, уверенно и без лишней суеты.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«косолапый» делает описание ярким и запоминающимся. Оно звучит образно и помогает первокласснику заметить, как по-разному можно говорить о животных точно и красиво.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учит замечать природу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знакомится с медведем как с героем стихотворения и хочет узнать, какой он. Возникает первое внимание к животному и его особенностям.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внешний вид, движения и повадки зверя. Так стихотворение учит смотреть внимательнее и видеть в природе важные детали.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понятно, что любое живое существо заслуживает уважения. После чтения остаётся чувство доброты и любопытства к миру вокруг.
</a:t>
            </a:r>
            <a:endParaRPr lang="en-US" sz="11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русской культуре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медведь часто выступает как сильный и важный хозяин леса. Этот образ знаком детям с раннего возраста и легко узнаётся.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 загадках медведя нередко связывают с мощью, спокойствием и неторопливостью. Такие черты делают его ярким и запоминающимся персонажем народной речи.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русского читателя медведь — не только зверь, но и часть привычного культурного образа. Поэтому о нём интересно читать, слушать и рассуждать.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Ладонщиков опирается на этот узнаваемый образ, но показывает его мягко и просто. Благодаря этому стихотворение воспринимается легко даже первоклассниками.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стихотворением на уроке чтения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первоклассникам понять текст спокойно, шаг за шагом, без спешки и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рисунке к уроку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уместен бурый медведь среди деревьев, следов на земле и тихих лесных деталей. Простая композиция без суеты поможет ребёнку сразу сосредоточиться на главном герое.
</a:t>
            </a:r>
            <a:endParaRPr lang="en-US" sz="114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смотрятся спокойные цвета и мягкий свет: коричневый, зелёный, серый и белый. Такая палитра делает образ правдоподобным и поддерживает настроение наблюдения, а не игры в сказку.
</a:t>
            </a:r>
            <a:endParaRPr lang="en-US" sz="10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стихотворения Г.А. Ладонщикова «Медведь»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важно не просто узнать зверя, а увидеть его внимательно и с уважением. Именно так рождается интерес к природе и чтению.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объединяет наблюдательность и доброе отношение к медведю как к части живой природы.
</a:t>
            </a:r>
            <a:endParaRPr lang="en-US" sz="25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чтения «Медведя»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Ладонщикова оставляет ясный и добрый образ лесного зверя. Оно помогает первоклассникам читать внимательнее, говорить точнее и по-настоящему интересоваться природой.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2026-05-24T01:22:10Z</dcterms:created>
  <dcterms:modified xsi:type="dcterms:W3CDTF">2026-05-24T01:22:10Z</dcterms:modified>
</cp:coreProperties>
</file>