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— слова, которые делают речь ярче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описывать предметы точно, ярко и красиво.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вокруг нас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их в сказках, стихах, загадках и обычных разговорах. Они стоят рядом с существительными и помогают сразу понять, какой предмет перед нами: красный мяч, тёплый чай, весёлые ребята.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размер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способно сразу нарисовать в голове картинку. Зелёный лист, большой дом и круглый мяч сразу выглядят по-разному. Благодаря прилагательным предметы становятся узнаваемыми и словно выходят из обычных слов прямо к нам.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Вкус, материал и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подсказать, из чего сделан предмет, какой он на вкус или на ощупь. Деревянный стол, сладкое яблоко и овальный камень звучат по-особенному. Без таких слов описание получилось бы слишком простым и скучным.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характер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умеют передавать не только внешний вид, но и чувства. Радостный смех, грустная песня и смелый герой помогают лучше представить человека или событие. Одно точное слово делает рассказ живее и интереснее.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рассказать прилагательное
</a:t>
            </a:r>
            <a:endParaRPr lang="en-US" sz="35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прилагательного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прилагательное, задайте к слову вопросы: какой? какая? какое? какие? Если слово отвечает на такой вопрос, оно помогает описать признак предмета.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прилагательное отвечает ещё и на вопросы чей? чья? чьё? чьи?. Эти вопросы подсказывают, кому принадлежит предмет, и тоже помогают искать нужное слово.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простые: какой кот? пушистый; какая лента? синяя; какое море? тёплое. Вопросы работают как маленькие фонарики: сразу подсвечивают нужное слово.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проверь слово вопросом. Так легче понять, является ли оно прилагательным. Этот способ помогает не перепутать его с другими частями речи.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прилагательное в предложении
</a:t>
            </a:r>
            <a:endParaRPr lang="en-US" sz="224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слово, которое называет предмет, затем задаём к нему вопрос о признаке.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существительное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друг с другом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обычно стоит рядом с существительным. Так оно сразу показывает, какой именно предмет назван: зелёный шар или вкусный суп.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прилагательного предложение звучит слишком обобщённо. С ним мы понимаем больше деталей и легче представляем предмет, как будто смотрим на него вблизи.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дружат, речь становится понятнее. Весёлая песня и добрый учитель звучат по-разному, и это сразу создаёт нужное настроение.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описание красивым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украшают речь. Они помогают не просто назвать предмет, а показать его характер, цвет, вкус или настроение без лишних объяснений.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родам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Мужской, женский, 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прилагательное меняется по родам. Мы говорим: высокий дом, высокая ёлка, высокое дерево. Одна и та же мысль звучит по-разному, потому что слова должны подходить друг к другу.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подстраивается под существительное. Это помогает писать грамотно и не путаться. Если помнить род слова, выбрать нужную форму становится намного проще.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числам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один, прилагательное стоит в единственном числе: синяя ручка, добрый щенок. Оно показывает признак одного предмета.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больше одного, прилагательное меняет форму: синие ручки, добрые щенки. Теперь слово показывает, что предметов стало много.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уже не определяется. Прилагательное просто согласуется с числом существительного и помогает сразу понять, сколько предметов описано.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 числу и роду
</a:t>
            </a:r>
            <a:endParaRPr lang="en-US" sz="30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берёт форму от существительного, с которым стоит рядом.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падежам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меняется вместе с существительным. Если слово стоит в другом падеже, его окончание тоже меняется: у красного мяча, к красному мячу.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правильную форму, нужно задать вопрос к существительному. Вопрос подсказывает падеж, а значит, и нужное окончание прилагательного.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слова соединяются грамотно и не спорят между собой. Одна маленькая буква в конце может всё исправить и сделать предложение правильным.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 полная форма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умеют менять вид: в полной форме они называют обычный признак предмета, а в краткой — чаще показывают его состояние или результат.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весёлый, интересный, готовый — и весел, интересен, готов. Краткая форма звучит короче, а полная помогает подробно и спокойно описать предмет.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прилагательных
</a:t>
            </a:r>
            <a:endParaRPr lang="en-US" sz="377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форма — обычная. Она просто называет признак: высокий, красивый, добрый. Так мы говорим о предмете без сравнения с другими.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показывает самый большой или самый яркий признак: самый высокий, самый красивый, самый добрый. Тут предмет как будто получает медаль.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показывает, что признак стал сильнее: выше, красивее, добрее. Можно сказать и более высокий, более красивый, если так удобнее.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помогают сравнивать предметы точно и понятно. Сразу видно, кто выше, кто ярче, а кто — чемпион по красоте.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52" y="1793917"/>
            <a:ext cx="330996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610" y="3908754"/>
            <a:ext cx="384383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описывать прилагательные
</a:t>
            </a:r>
            <a:endParaRPr lang="en-US" sz="359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называют черты характера: смелый, добрый, ленивый, аккуратный. По такому слову сразу понятно, каким мы представляем героя, друга или персонажа сказки.
</a:t>
            </a:r>
            <a:endParaRPr lang="en-US" sz="838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показывают качество вещи: вкусный суп, чистая тетрадь, мягкий плед, крепкий стул. Описание становится точным, и предмет легко представить.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умеют передавать настроение: грустный, весёлый, сердитый, радостный. Одно слово помогает почувствовать, как герой смотрит на мир в этот момент.
</a:t>
            </a:r>
            <a:endParaRPr lang="en-US" sz="945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назвать цвет, форму и размер: зелёный лист, круглый мяч, высокий дом. Тогда картинка в голове становится ясной и живой.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в сказках и загадках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Колючий ёжик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колючий ёжик идёт по мокрой тропинке и несёт на спине золотой лист. Два точных слова сразу рисуют героя: маленького, осторожного и совсем не сонного. Так образ запоминается быстрее, чем длинное описание.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солнце над рекой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тихой рекой поднимается золотое солнце, и вода начинает светиться, как зеркало. Прилагательные делают утро тёплым и праздничным. Читатель почти слышит, как просыпается лес и улыбается новый день.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Хрустальный звон в замке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замке раздаётся хрустальный звон, а рядом крадётся серый волк. Такие слова помогают увидеть не только предметы, но и настроение сказки. Один звук становится ярким, а герой — почти настоящим.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согласования прилагательного с существительным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правильное окончание и не перепутать форму слова.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употреблении прилагательных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забывают, что прилагательное должно подходить к существительному по роду. Поэтому вместо красный мяч по ошибке пишут красная мяч, и слово сразу начинает «спотыкаться».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неверное число. Нельзя писать высокий деревья, потому что одно слово говорит об одном предмете, а другое — о многих. Форма должна совпадать.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себя, полезно найти существительное и задать к нему вопрос: какой? какая? какое? какие? Если ответ не подходит, окончание нужно исправить.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прилагательные в речи
</a:t>
            </a:r>
            <a:endParaRPr lang="en-US" sz="369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описание точным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прилагательных предметы звучали бы слишком одинаково: книга, день, дом. А с ними появляется нужная подробность, и речь становится точнее и понятнее.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представить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вообразить цвет, размер, настроение и характер. Благодаря им в голове сразу возникает картинка, а слова читаются и слушаются с интересом.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прилагательное с другими словами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помогает быстро определить часть речи и выбрать верное окончание.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прилагательные встречаются каждый день
</a:t>
            </a:r>
            <a:endParaRPr lang="en-US" sz="2907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рассказах и стихах прилагательные помогают создать образ героя, места или события. Без них текст был бы скучнее, а с ними — словно с картинками внутри.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говорим: тёплый чай, вкусный пирог, мягкий плед. Такие слова помогают быстро понять, о какой вещи идёт речь, и сразу вызывают приятные впечатления.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разговорах с одноклассниками прилагательные встречаются очень часто: дружный класс, чистая тетрадь, аккуратный почерк. Они делают речь ясной и доброжелательной.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рекламе и названиях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объявлениях и названиях товаров прилагательные привлекают внимание: яркий, свежий, полезный, удобный. С ними сообщение звучит заметнее и запоминается легче.
</a:t>
            </a:r>
            <a:endParaRPr lang="en-US" sz="10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— наш помощник в речи
</a:t>
            </a:r>
            <a:endParaRPr lang="en-US" sz="2953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предмета, помогает сравнивать и точно описывать мир. Оно делает речь красивой, понятной и живой — почти как маленький волшебник слов.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2026-05-21T22:33:34Z</dcterms:created>
  <dcterms:modified xsi:type="dcterms:W3CDTF">2026-05-21T22:33:34Z</dcterms:modified>
</cp:coreProperties>
</file>