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ИВЛ помогает сохранить жизнь до прибытия врачей.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вентиляция лёгких: основа первой помощи при остановке дыхания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нельзя надолго останавливать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поступление кислорода к органам и удаление углекислого газа. Если оно прекращается, мозг и сердце быстро остаются без кислорода, поэтому в экстренной ситуации решают минуты.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ИВЛ — это подача воздуха или кислородной смеси в лёгкие, когда человек не может сделать самостоятельный вдох и поддерживать нормальный газообмен.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искусственная вентиляция лёгких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метода — временно сохранить поступление кислорода в организм и выиграть время до устранения причины остановки дыхания врачами.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ОБЗР важно различать ручную вентиляцию, которую применяют немедленно в неотложной ситуации, и аппаратную вентиляцию, проводимую в больнице.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ИВЛ может потребоваться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ИВЛ нужна при остановке дыхания, утоплении, тяжёлой травме грудной клетки, отравлении, сильной аллергической реакции и тяжёлой дыхательной недостаточности при болезни.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применяется во время операций под наркозом, когда человек не дышит самостоятельно. В таких случаях особенно важно быстро вызвать скорую помощь и не терять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нарушения дыхания и вид помощи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что нарушается и какая помощь нужна.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ИВЛ не устраняет причину, а поддерживает жизнь до начала основного лечения.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первой помощи и ОБЗР; обобщение по типовым причинам дыхательной недостаточности.
</a:t>
            </a:r>
            <a:endParaRPr lang="en-US" sz="5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Ручная вентиляция лёгких с помощью мешка Амбу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Мешок Амбу подаёт воздух в дыхательные пути без участия аппарата. Его используют в экстренной помощи, когда нужно быстро начать вентиляцию до прибытия врачей.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прилегание маски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воздух попадал в лёгкие, маска должна плотно прилегать к лицу. При плохом контакте часть воздуха уходит наружу, и помощь становится менее эффективной.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положение головы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Голову пострадавшего располагают так, чтобы дыхательные пути оставались открытыми. Это помогает уменьшить риск попадания воздуха в желудок и облегчает движение воздуха в лёгкие.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вентиляции важно следить за состоянием человека, движением грудной клетки и общим эффектом помощи. Ошибки при подаче воздуха могут привести к осложнениям.
</a:t>
            </a:r>
            <a:endParaRPr lang="en-US" sz="12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остановке дыхания помощь нужна быстро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минуты особенно важны вызов помощи и начало вентиляции: именно они сдерживают ухудшение состояния.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начата поддержка дыхания, тем выше шанс избежать тяжёлых повреждений мозга и других органов.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помощи; медицинская общая информация о критичности первых минут после остановки дыхания.
</a:t>
            </a:r>
            <a:endParaRPr lang="en-US" sz="5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создаёт вдохи с заданной частотой и объёмом воздуха, помогая поддерживать дыхание, когда человек не справляется самостоятельно.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ИВЛ и его основные элементы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подбирают по возрасту, массе тела и состоянию пациента, потому что слишком сильная или слабая подача воздуха опасна.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системы входят дыхательный контур, маска или трубка, датчики давления, фильтры, увлажнитель и экран, на котором видны настройки.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оборудование должно точно соответствовать размеру дыхательных путей: они уже, чем у взрослых, поэтому ошибка может быстро ухудшить состояние.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проводится ИВЛ в больнице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типовую последовательность действий при оказании медицинской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Интубация: зачем в дыхательные пути вводят трубку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путь для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Интубационная трубка проходит через рот или нос в трахею и помогает воздуху попадать прямо в лёгкие. Такой способ особенно важен, когда человек не может дышать сам или нужно надёжно защитить дыхательные пути от попадания содержимого желудка.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надёжный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Интубацию применяют при операции, коме и тяжёлых острых состояниях, когда врачу важно точно управлять подачей воздуха. На схеме можно показать голосовые связки, трахею, трубку и направление потока воздуха, чтобы было понятно, как работает этот метод.
</a:t>
            </a:r>
            <a:endParaRPr lang="en-US" sz="12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19" y="192191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044" y="189617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164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164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которые врачи контролируют постоянно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смотрит, сколько вдохов и выдохов делает человек за минуту. По этому показателю видно, достаточно ли аппарат помогает организму и не слишком ли тяжело пациенту дышать.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углекислого газа помогает понять, выводится ли он из организма. Если газ накапливается, значит, вентиляция недостаточна, и врач должен изменить режим подачи воздуха.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Насыщение крови кислородом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показывает, сколько кислорода поступает в кровь. Если он снижается, ткани начинают испытывать кислородное голодание, поэтому требуется точная настройка вентиляции и немедленная оценка состояния.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отражает, как сердце реагирует на нехватку кислорода и нагрузку. Изменения частоты сердцебиения подсказывают, насколько стабильно состояние пациента во время искусственной вентиляции.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 дыхательных путях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показывает, с какой силой воздух поступает в лёгкие. Слишком высокое давление опасно, поэтому настройки аппарата подбирают отдельно для каждого пациента, особенно для подростков.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искусственной вентиляции лёгких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ИВЛ особенно важна в первые минуты тяжёлого состояния, когда организм уже не справляется без внешней поддержки.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критическом нарушении дыхания польза ИВЛ значительно превышает возможные осложнения, если помощь оказывает обученный специалист.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материалам школьного курса ОБЗР и общим принципам оказания неотложной помощи.
</a:t>
            </a:r>
            <a:endParaRPr lang="en-US" sz="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вентиляции лёгких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применяются в разных условиях: от экстренной помощи до работы в операционной и реанимации.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состояния человека, срочности ситуации и доступных условий помощи.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базовые сведения о методах искусственной вентиляции лёгких.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дыхательные пути уже, а лёгкие меньше, чем у взрослых, поэтому даже небольшая ошибка при подаче воздуха может быстро ухудшить состояние и вызвать осложнения.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ИВЛ у детей и подростков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у ребёнка обычно выше, а объём воздуха подбирают по возрасту и массе тела. Универсальная настройка здесь не подходит, потому что организм растёт и реагирует по-разному.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особенно важны подходящие размеры маски или трубки, аккуратная подача воздуха и постоянный контроль. Слишком сильное давление может повредить лёгкие и затруднить восстановление.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ИВЛ нельзя проводить без подготовки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ошибки при подаче воздуха могут привести к осложнениям и почему нужна помощь специалиста.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уменьшают осложнения при длительной ИВЛ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подключения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Вентиляцию настраивают осторожно, чтобы воздух поступал безопасно. Одновременно следят за инфекцией, фильтрами и увлажнением, чтобы слизистые не пересыхали.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Пациента регулярно переворачивают и наблюдают за его состоянием. Это помогает снизить риск осложнений и поддерживать работу дыхательной системы.
</a:t>
            </a:r>
            <a:endParaRPr lang="en-US" sz="1367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самостоятельному дыханию
</a:t>
            </a:r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состояние улучшается, поддержку уменьшают постепенно. Так дыхательные мышцы снова начинают работать без перегрузки, а человек легче возвращается к обычной активности.
</a:t>
            </a:r>
            <a:endParaRPr lang="en-US" sz="11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 которых чаще всего требуется ИВЛ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случаях дыхание может резко ослабнуть, поэтому счёт часто идёт не на часы, а на минуты.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представляют внезапные состояния: чем быстрее вызвана помощь, тем выше шанс избежать тяжёлых последствий.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клинических и экстренных ситуаций из учебных материалов по ОБЗР и первой помощи.
</a:t>
            </a:r>
            <a:endParaRPr lang="en-US" sz="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ощущения после отключения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аппаратной поддержки человек может чувствовать слабость, сухость во рту и усталость. Первые самостоятельные вдохи нередко даются труднее, чем обычно, поэтому нужен спокойный контроль врача.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отключения от ИВЛ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возвращение к обычному дыханию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идёт постепенно и зависит от причины болезни, возраста и длительности вентиляции. Часто помогают дыхательная гимнастика, наблюдение специалиста и аккуратное возвращение к привычной нагрузке.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ИВЛ нужна тогда, когда человек не может дышать сам или дыхание становится слишком слабым. Она поддерживает поступление кислорода и помогает сохранить работу органов.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искусственной вентиляции лёгких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ручной и аппаратный способы вентиляции. Первый используют в экстренной помощи, второй — в больнице, где есть оборудование и специалисты для точной настройки.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ИВЛ не устраняет причину болезни. Она даёт время, чтобы врачи успели помочь при утоплении, отравлении, травме, операции или тяжёлом заболевании.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главное — заметить опасные признаки, быстро вызвать 112 и не пытаться выполнять сложные медицинские действия без подготовки.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ИВЛ как способ выиграть время и сохранить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вентиляция лёгких помогает человеку дождаться лечения, когда собственное дыхание нарушено. Чем быстрее распознаны опасные признаки и вызвана помощь, тем выше шанс сохранить здоровье и жизнь.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2026-05-21T02:18:24Z</dcterms:created>
  <dcterms:modified xsi:type="dcterms:W3CDTF">2026-05-21T02:18:24Z</dcterms:modified>
</cp:coreProperties>
</file>