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3535275"/>
            <a:ext cx="5888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теоремы в геометрии: как из признака получить вывод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371049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признак помогает узнать фигуру?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57975" y="310400"/>
            <a:ext cx="22962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обратные теоремы в 9 классе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позволяют по измеряемым признакам делать строгий вывод о фигуре. Без таких утверждений трудно уверенно распознавать треугольники, четырёхугольники, прямые и окружность в задачах на доказательство и построение.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обратной теоремы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0050" y="1654825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направления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0050" y="2015075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теорема имеет вид «если A, то B», то обратная формулируется наоборот: «если B, то A». Меняются местами условие и вывод, а смысл утверждения проверяется заново.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090850" y="2708663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проверка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090850" y="3068912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теорема не считается верной автоматически. Даже если прямое утверждение доказано, для обратного требуется отдельное рассуждение, иначе можно сделать неверный вывод по слишком слабому признаку.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630050" y="3762500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30050" y="4122750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обратные теоремы позволяют узнавать фигуры по данным свойствам. В школьных задачах это помогает отличать один вид треугольника или четырёхугольника от другого по измеряемым признакам.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239" y="2199550"/>
            <a:ext cx="6165422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обратная теорема: сравнение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логика утверждения и почему обратную теорему нельзя принимать без доказательства.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теорема описывает следствие, а обратная помогает распознавать фигуру по признаку.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050" y="1574380"/>
            <a:ext cx="2525100" cy="1639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925" y="1574380"/>
            <a:ext cx="2525100" cy="16398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1487" y="1574380"/>
            <a:ext cx="2525100" cy="163983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свойство и признак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80675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углов говорит о параллельности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180675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накрест лежащие углы равны, можно сделать вывод о параллельности прямых. Так признак превращается в удобный инструмент распознавания на чертеже, где не всегда известны все стороны.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39550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 подсказывают тип треугольника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39550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треугольника две боковые стороны равны, это не просто наблюдение, а важный признак. По нему можно уверенно сказать, что треугольник равнобедренный, и дальше использовать его свойства в задаче.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3410113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90° меняет весь вывод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0113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треугольнике есть прямой угол, фигура сразу относится к прямоугольным. Один измеряемый признак помогает не только узнать вид треугольника, но и выбрать нужные теоремы для решения.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обратные теоремы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школьного курса геометрии 9 класса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самые частые случаи связаны с фигурами, у которых много признаков и удобных проверок.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 треугольники и четырёхугольники; в остальных темах обратные утверждения встречаются реже, но тоже важны.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050" y="1920150"/>
            <a:ext cx="570150" cy="65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925" y="1920150"/>
            <a:ext cx="570150" cy="65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7075" y="1920150"/>
            <a:ext cx="651600" cy="651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теоремы как признаки фигур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24477" y="2670700"/>
            <a:ext cx="23673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по диагоналям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24475" y="3216850"/>
            <a:ext cx="23673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диагонали четырёхугольника делятся точкой пересечения пополам, это надёжный признак параллелограмма. Такой факт помогает быстро узнать фигуру по её внутреннему устройству, а не только по внешнему виду.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388352" y="2670700"/>
            <a:ext cx="23673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88350" y="3216850"/>
            <a:ext cx="23673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две стороны сразу подсказывают, что треугольник равнобедренный. Этот признак особенно удобен в задачах, где нужно найти углы при основании и использовать симметрию фигуры.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6152227" y="2670700"/>
            <a:ext cx="23673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по сторонам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52225" y="3216850"/>
            <a:ext cx="23673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четырёхугольнике одна пара противоположных сторон и параллельна, и равна, то этого достаточно для вывода о параллелограмме. Признак связывает измеримые отрезки с более общим свойством фигуры.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25" y="1595526"/>
            <a:ext cx="3947100" cy="1426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треугольников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63350" y="1693075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угла треугольника равны, то равны и противолежащие им стороны. Это позволяет сразу заметить равенство элементов и сделать вывод о специальных свойствах треугольника.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55025" y="3293450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утверждение тоже верно: если две стороны треугольника равны, то равны углы при основании. Такой признак удобно использовать, когда на чертеже известны только длины отрезков.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77275" y="3293450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важен признак Пифагора: если квадрат гипотенузы равен сумме квадратов катетов, то треугольник прямоугольный. Это помогает определить вид треугольника по вычислениям.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параллельными прямыми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40725" y="1762125"/>
            <a:ext cx="3135612" cy="2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Дано пересечение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40725" y="20560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две прямые пересечены секущей, и можно измерить углы в точке пересечения.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42375" y="1762025"/>
            <a:ext cx="3135612" cy="2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Вывод о параллельности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042375" y="20560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равенства углов делают строгий вывод: прямые параллельны. Этот признак часто помогает в доказательствах и построениях.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3079000" y="3540125"/>
            <a:ext cx="3135612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Сравнение углов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079000" y="3872523"/>
            <a:ext cx="3135612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накрест лежащие углы оказываются равными, это служит признаком, что прямые не пересекаются.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654"/>
            <a:ext cx="3225300" cy="27780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серединным перпендикуляром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817500" y="1654825"/>
            <a:ext cx="43980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линии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17500" y="2045900"/>
            <a:ext cx="43980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лежит на серединном перпендикуляре к отрезку, она одинаково удалена от его концов. Это свойство удобно проверять по расстояниям и использовать как готовый вывод.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17500" y="3830522"/>
            <a:ext cx="43980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место точек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17500" y="4221375"/>
            <a:ext cx="43980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факт особенно важен в построениях: он показывает, где искать все точки с нужным свойством. Поэтому серединный перпендикуляр часто становится опорной линией в задачах.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817500" y="2742674"/>
            <a:ext cx="43980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вывод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17500" y="3133525"/>
            <a:ext cx="43980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известно, что точка равноудалена от концов отрезка, можно заключить, что она принадлежит серединному перпендикуляру. Так признак работает в обратном направлении и даёт точное решение.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1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обратной теоремы в несколько шагов
</a:t>
            </a:r>
            <a:endParaRPr lang="en-US" sz="2471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рассуждения: от условия к выводу через известные свойства фигур.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обратное утверждение может быть неверным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6334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общее свойство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признаки описывают лишь очень широкую группу фигур. Из одного общего факта нельзя сразу сделать точный вывод о виде фигуры, потому что он может подходить нескольким разным случаям.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502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достаточная информация
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обратное утверждение стало верным, условия должны быть достаточно сильными. Если данных мало, то признак не отличает одну фигуру от другой и не даёт надёжного заключения.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77727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четырёхугольником
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четырёх сторон само по себе ничего не говорит о параллелограмме. Такой четырёхугольник может быть любым, поэтому обратное утверждение требует более точного набора признаков.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2234737"/>
            <a:ext cx="3769200" cy="12748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признак достаточен, а когда нет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условия действительно позволяют сделать вывод о фигуре, а какие слишком общие или требуют добавления ещё одного признака.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условие, тем надёжнее вывод. Самые общие свойства редко становятся полноценным признаком без дополнительных ограничений.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доказательство обратной теоремы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663351" y="1693075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Выделяют признак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читают условие и находят в нём признак, который должен привести к нужному свойству фигуры. Это помогает понять, что именно требуется доказать.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55026" y="3293450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Используют известные факты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подбирают уже изученные свойства: равенство треугольников, признаки параллельности, свойства углов или отрезков. Без этих опорных фактов доказательство не получится строгим.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425601" y="1693075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Связывают шаги в цепочку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утверждение должно логически вытекать из предыдущего. Если переходы верны, можно получить нужный вывод и подтвердить обратную теорему без пробелов в рассуждении.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425601" y="3293450"/>
            <a:ext cx="20004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Проверяют результат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сверяют, действительно ли полученное свойство совпадает с тем, что нужно доказать. Если вывод не совпал, значит, условие недостаточно или рассуждение требует исправления.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признаки в задачах 9 класса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заданиям школьного курса геометрии 9 класса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встречаются признаки, связанные с треугольниками и параллелограммами, потому что их удобно проверять по сторонам, углам и диагоналям.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измеримые признаки: стороны и углы. Это делает их особенно полезными для доказательств и распознавания фигур.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625" y="3227475"/>
            <a:ext cx="4704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5950" y="3227475"/>
            <a:ext cx="3528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09300" y="1539688"/>
            <a:ext cx="411600" cy="4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определениями и признаками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256849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7925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обратная теорема почти совпадает с определением. Например, две равные боковые стороны сразу указывают на равнобедренный треугольник и помогают узнать фигуру без лишних шагов.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531374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свойство — разные роли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42450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утверждение может быть определением, теоремой или признаком в зависимости от задачи. Поэтому важно понимать не только факт, но и его роль в доказательстве.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394124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фигуры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605200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параллелограмма важны равенство и параллельность противоположных сторон. Такое свойство удобно использовать как признак, потому что по нему можно уверенно распознать нужный четырёхугольник.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654"/>
            <a:ext cx="3225300" cy="27780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обратные теоремы помогают в построении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817500" y="1654825"/>
            <a:ext cx="43980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Задают проверку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17500" y="2045900"/>
            <a:ext cx="43980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сначала получают точку, прямую или отрезок, а затем проверяют, выполняется ли нужное свойство. Обратная теорема показывает, достаточно ли построения для верного ответа.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17500" y="3830522"/>
            <a:ext cx="43980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Доказывают правильность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17500" y="4221375"/>
            <a:ext cx="43980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обязательно приводят доказательство. Нужно показать, что полученная фигура действительно обладает требуемым признаком, а не просто выглядит правильно на рисунке.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817500" y="2742674"/>
            <a:ext cx="43980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Выбирают опорные элементы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17500" y="3133525"/>
            <a:ext cx="43980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часто используют серединный перпендикуляр, биссектрису, параллельные прямые и равные отрезки. Эти элементы помогают связать чертёж с нужным свойством фигуры.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925" y="596825"/>
            <a:ext cx="5783100" cy="10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6950" y="3207024"/>
            <a:ext cx="2431800" cy="4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путают направление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6950" y="3713175"/>
            <a:ext cx="2431800" cy="99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принимают прямую теорему за обратную и меняют части утверждения без проверки. Из-за этого вывод получается неверным уже на первом шаге.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355300" y="2736800"/>
            <a:ext cx="2431800" cy="4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берут слабый признак
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3355300" y="3242900"/>
            <a:ext cx="2431800" cy="99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появляется ошибка, когда выбирают слишком общее свойство. Оно может встречаться у многих фигур, поэтому не даёт точного ответа о виде фигуры.
</a:t>
            </a:r>
            <a:endParaRPr lang="en-US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6083650" y="2266575"/>
            <a:ext cx="2431800" cy="4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не доказывают вывод
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6083650" y="2772575"/>
            <a:ext cx="2431800" cy="99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верный признак нужно обосновать. Если рассуждение не доведено до конца, утверждение остаётся предположением, а не доказанным фактом.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225" y="2199550"/>
            <a:ext cx="405745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примеры обратных теорем в школьной геометрии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знакомые пары «свойство — признак», которые часто используются в задачах на доказательство и построение.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удобно запоминать: в каждом случае обратное утверждение помогает распознать фигуру или линию по измеряемому признаку.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обратные теоремы так важны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теоремы учат видеть в свойстве фигуры надёжный признак и применять его в доказательствах, построениях и проверке решений. Именно поэтому они занимают важное место в геометрии 9 класса.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2026-06-03T10:34:21Z</dcterms:created>
  <dcterms:modified xsi:type="dcterms:W3CDTF">2026-06-03T10:34:21Z</dcterms:modified>
</cp:coreProperties>
</file>