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от чтения к анализу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чтобы понимать текст и себя.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литература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читать не только сюжет, но и смысл: в нём отражаются человек, эпоха и авторский взгляд.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создает смысл в 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замысел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задаёт направление чтения: он выбирает события, интонацию и детали, через которые раскрывается замысел произведения и его главная мысль.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читателя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 просто получает информацию, а соотносит текст со своим опытом, поэтому одно произведение может восприниматься по-разному в разных возрастах.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времени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эпохи ограничивает и уточняет смысл: исторические события, нормы времени и культурные представления помогают понять поступки героев и авторские оценки.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жанра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направляет ожидания. Сказка, повесть и пьеса используют разные способы изображения, поэтому один и тот же сюжет в них звучит иначе.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литература меняется во 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подчёркивает порядок, разум и общественный долг; герой в нём соотнесён с нормой и обязанностью.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и романтизм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и романтизм смещают внимание к чувствам, внутренней свободе и уникальности личности, делая переживание главным объектом изображения.
</a:t>
            </a:r>
            <a:endParaRPr lang="en-US" sz="1385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показать жизнь в её противоречиях, а героя — в связи с обществом, средой и историей.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ищет новые формы выражения, усложняет образ мира и особенно внимательно относится к внутреннему опыту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 жанры: основа классификации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литературы помогают быстро ориентироваться в тексте и способе изображения.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родам показывает, как именно текст рассказывает о мире: через событие, переживание или действие.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традиционное деление на роды и жанры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идея, проблема, конфликт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обозначает, о чём идёт речь в произведении: о войне, долге, любви, взрослении или выборе. Это отправная точка анализа, но не его итог.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отвечает на вопрос, что автор хочет сказать через изображённые события. Она не совпадает с пересказом сюжета и проявляется через весь текст.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формулирует жизненный вопрос, который ставит произведение: как поступить, что важнее, где граница между правдой и удобством. Именно она заставляет размышлять.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показывает столкновение сил, взглядов или ценностей. В «Капитанской дочке» особенно заметен выбор между честью и страхом, который раскрывает характер героя.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композиция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помогает увидеть, как событие превращается в 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 их роль в 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показывают, как он действует в трудной ситуации. Через выбор, отказ или уступку раскрываются его ценности, страхи и готовность отвечать за последствия.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 тексте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не просто дополняют фон. Они оттеняют главного героя, усиливают тему и помогают автору показать разные стороны одной проблемы.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другими героями выявляют характер точнее, чем отдельная реплика. В столкновении позиций становится видна мотивация и место персонажа в конфликте.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персонажа выдаёт образование, темперамент и отношение к другим. Интонация, словарь и паузы помогают понять, что герой скрывает или подчёркивает.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 произведении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 создаёт эффект непосредственного участия: события подаются как личный опыт. Однако говорящий в тексте — не всегда сам автор, а только его художественная маска.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важно определить, кто говорит, с какой позиции и с какой целью. Это помогает понять не только содержание, но и тон произведения.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говорящего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выражает чувства и мысли, близкие авторской интонации, но не тождественные биографии писателя. Через него в поэзии раскрывается внутреннее состояние.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может быть наблюдателем, участником или комментатором событий. Его взгляд направляет чтение, но требует проверки: он способен ошибаться, умалчивать или оценивать предвзято.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 их 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 не просто украшает фразу, а задаёт отношение автора к предмету. Он помогает увидеть настроение, оценку и эмоциональный акцент, который важен для анализа сцены.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переносит признаки одного явления на другое и делает образ более ёмким. Через неё смысл часто становится глубже, чем буквальное значение слов.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символ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соединяет два образа, чтобы точнее передать впечатление. Символ, в отличие от него, указывает на скрытый смысл, который раскрывается только в контексте произведения.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показывает столкновение позиций, а монолог позволяет услышать внутреннюю речь героя. Важно не только назвать приём, но и объяснить, какую функцию он выполняет.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пространство в произведении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управляет темпом восприятия: автор может сжать годы в несколько строк, подробно остановить внимание на одном миге или, наоборот, растянуть сцену ради напряжения.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повествования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 тексте никогда не нейтрально: дом, дорога, город или поле помогают понять быт героев, их положение и границы возможного выбора.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среды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 Гоголя и Достоевского становится не фоном, а частью конфликта: он усиливает тревогу, одиночество и ощущение нравственного испытания.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образ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историческом произведении место действия связывает героя с эпохой, а в условном мире важнее не точность реалий, а общий образ и символика происходящего.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пространства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поэтическая форма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стихотворную речь и задаёт её дыхание: чередование ударных и безударных слогов помогает услышать напряжение, плавность или торжественность интонации.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 смысл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повторы, аллитерация и ассонанс помогают передать настроение, а иногда подсказывают скрытый смысл лучше прямого высказывания.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Строфическое деление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Строфа объединяет несколько строк в смысловую и интонационную единицу, поэтому композиция стихотворения часто читается через смену строф, пауз и повторов.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рифмы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по звучанию и создаёт ощущение завершённости, но её роль не сводится к украшению: она выделяет смысловые опоры текста.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текст внимательно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 анализе художественного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аргументы в 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в сочинении должен опираться на конкретный текстовый материал и краткое объяснение его смысла. Ниже показано, какие опоры использовать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аргумент соединяет текстовый факт и интерпретацию; одного пересказа недостаточно.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анализа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школьное сочинение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проблему и сразу обозначьте, о чём будете рассуждать. Вступление должно быть коротким, но точным: оно задаёт направление всему сочинению.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выводе не повторяйте всё сказанное, а обобщите результат рассуждения. Хороший финал показывает, что тема понята глубже, чем в начале.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должен содержать одну мысль и логически переходить к следующему. Так текст остаётся цельным, а не превращается в набор разрозненных наблюдений.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строится на двух-трёх доказательствах, каждое из которых подтверждает тезис. Лучше раскрыть меньше примеров, но сделать это убедительно и последовательно.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оформлять цитаты и примеры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Цитируйте точно: нельзя менять слова, смысл или грамматическую форму без необходимости. Даже небольшое искажение ослабляет доверие к вашей работе.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цитаты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Короткую цитату удобно включать прямо в предложение, чтобы она работала вместе с вашей мыслью. Тогда анализ звучит естественно и убедительно.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Встраивание в текст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цитаты обязательно поясните, зачем она приведена: кто говорит, что это доказывает и как связано с вашим тезисом.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смысла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цитата длиннее, лучше вынести её отдельным фрагментом и отделить знаками препинания. Это помогает сохранить ясность и не перегружать предложение.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фрагменты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пересказ от анализа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ограничивается цепочкой событий: кто пришёл, что сказал, чем всё закончилось. Для анализа этого мало, потому что событие само по себе ещё не объясняет смысл.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детали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начинается там, где появляется вопрос о функции детали: зачем автор выбрал именно такую речь, такую сцену или такой порядок эпизодов.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и смысл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замечаете конфликт, внутреннее состояние героя и связь между частями текста, ответ уже становится разбором, а не простым воспроизведением сюжета.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глубины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 проста: после ответа должно быть понятно не только что произошло, но и почему этот эпизод важен для всего произведения.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разбор фрагмента по чек-листу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анализа эпизода разговора героя с другом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читать по интересам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Приключения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вам нравятся приключения и движение сюжета, начните с Дюма, Жюля Верна и Вениамина Каверина: в этих книгах легко удержать интерес к чтению.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знакомства с классикой можно выбрать Гоголя, Тургенева, Толстого и Чехова: их произведения помогают увидеть, как литература исследует человека и общество.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ближе фантастика и вопросы будущего, попробуйте Кира Булычёва и братьев Стругацких: их тексты развивают воображение и заставляют думать о человеке.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 взросления и нравственного выбора подойдут Пушкин, Гайдар и Распутин: у них особенно заметны испытание характера, ответственность и внутренний перелом.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понимать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не только читать, но и понимать человека, эпоху и собственный выбор. Когда вы видите тему, конфликт, образ и контекст, текст становится яснее, а мышление — глубже и увереннее.
</a:t>
            </a:r>
            <a:endParaRPr lang="en-US" sz="12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2026-07-26T00:52:10Z</dcterms:created>
  <dcterms:modified xsi:type="dcterms:W3CDTF">2026-07-26T00:52:10Z</dcterms:modified>
</cp:coreProperties>
</file>