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строительных материалов и лесная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отрасли, на которых держатся стройка, инфраструктура и бумажное производство.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Стройматериалы ускоряют строительство, а лесная промышленность дает древесину, бумагу и картон. Обе отрасли создают рабочие места, формируют перевозки и показывают, как природные ресурсы влияют на развитие регионов.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до экономики территорий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промывки сырья, сушки, обжига и варки целлюлозы требуются вода и энергия. Поэтому предприятия чаще размещают там, где есть надежное снабжение и удобные транспортные связи.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и объемнее сырье, тем важнее близость к месторождению, лесу, железной дороге или порту. Иначе транспортные расходы быстро делают продукцию менее конкурентоспособной.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сырье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стройматериалов важны известняк, глина, песок, щебень, гипс и доломит. От качества и мощности месторождений зависит, насколько устойчиво предприятие обеспечено сырьем и какова будет себестоимость продукции.
</a:t>
            </a:r>
            <a:endParaRPr lang="en-US" sz="1009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опирается на древесину хвойных и лиственных пород. Существенную роль играют и отходы лесопиления: они позволяют глубже перерабатывать сырье и снижать потери в производственной цепочке.
</a:t>
            </a:r>
            <a:endParaRPr lang="en-US" sz="990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сырьевая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Песчано-гравийные смеси, древесная щепа и другие побочные материалы расширяют возможности обеих отраслей. Такие ресурсы особенно ценны там, где нужно сократить отходы и повысить эффективность производства.
</a:t>
            </a:r>
            <a:endParaRPr lang="en-US" sz="990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двух отраслей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цепочка производства строительных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показывает последовательность операций от добычи сырья до отгрузки готовой продукции.
</a:t>
            </a:r>
            <a:endParaRPr lang="en-US" sz="16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 в центре современного строительства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известняка к клинкеру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 начинается с тщательно подобранной смеси известняка и глины. После обжига в печи при очень высокой температуре образуется клинкер — промежуточный продукт, без которого невозможно получить прочное вяжущее для строительства.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прочных конструкций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цемента делают бетон, железобетон, растворы и дорожные покрытия. Он связывает песок, щебень и воду в единый массив, поэтому особенно важен при возведении фундаментов, мостов, плит и других несущих элементов.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как часть промышленного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3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цементном заводе обычно заметны вращающаяся печь, большие силосы и конвейеры для подачи сырья. Такая картина хорошо показывает масштаб производства и его зависимость от точной работы оборудования и стабильного снабжения.
</a:t>
            </a:r>
            <a:endParaRPr lang="en-US" sz="8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состав массового рынка и показывает, где сосредоточено основное потребление сырья и 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и железобетон доминируют в строительстве, а узкие сегменты особенно важны для качества, теплосбережения и отделки.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отраслевой структуры строительных материалов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строительных материалов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Кирпич, керамика и теплоизоляция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из глины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получают из глины путем формования, сушки и обжига. Он ценится за прочность, устойчивость к огню и долговечность, поэтому широко используется в жилом и общественном строительстве.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высокой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Керамическая плитка и санитарная керамика проходят более сложную обработку, чем обычный кирпич. Именно поэтому они отличаются точностью формы, аккуратной поверхностью и стабильными эксплуатационными свойствами.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для 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вата и пенополимерные плиты уменьшают теплопотери через стены, кровлю и перекрытия. В холодном климате это напрямую снижает расходы на отопление и повышает энергоэффективность зданий.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комфортом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материалы влияют не только на прочность, но и на удобство жизни. Чем лучше подобраны кирпич, керамика и утеплитель, тем выше надежность здания и ниже его эксплуатационные затраты.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59494"/>
            <a:ext cx="3848986" cy="16960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разные материалы выбирают для разных частей здания и инженерных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материалы подходят для несущих конструкций, а легкие и теплые — для защиты от потерь энергии и повышения комфорта.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характеристики строительных материалов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основных материалов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Лесозаготовка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 подготовки лесосеки, валки деревьев и вывозки древесины. На этом этапе важно не только извлечь сырье, но и минимизировать потери качества.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Первичная переработка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древесину сортируют и распиливают на доски, брусья и заготовки. Этот этап уже повышает стоимость сырья и делает его пригодным для дальнейшего производства.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Глубокая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завершающей стадии получают фанеру, плиты, целлюлозу, бумагу, картон и мебель. Чем сложнее продукт, тем выше добавленная стоимость и роль технологии.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лесной промышленности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 леса до готовой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стадии лесной переработки и переход от сырья к продукции с большей добавленной стоимостью.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Пиломатериалы и фанера в строительстве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и перекрытия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Пиломатериалы служат основой каркасных домов, межэтажных перекрытий и кровельных конструкций. Их ценят за удобство монтажа, сравнительно малую массу и возможность быстро возводить надежные здания.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Доски и брусья востребованы при устройстве опалубки, настилов, ограждений, подмостей и других временных сооружений. Такая продукция особенно важна на стройплощадках с частой сменой задач.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Фанера высокой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Фанера состоит из слоев шпона, склеенных с взаимно перпендикулярным направлением волокон. Это обеспечивает прочность, устойчивость к деформации и небольшую массу при широком спектре применения.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стройки до мебели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строительства, фанеру используют в мебельном производстве и транспортной упаковке. Универсальность материала повышает спрос на него и делает важным продуктом глубокой переработки древесины.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переработки повышает добавленную стоимость и поддерживает занятость в смежных отраслях, от деревообработки до логистики и производства упаковки.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 направления с глубокой переработкой, а необработанный круглый лес дает минимальный экономический эффект.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использования древесины по отраслям; иллюстративная оценка для учебной диаграммы.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идет древесина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размещения предприятий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строительных материалов обычно размещают рядом с месторождениями сырья, чтобы сократить перевозку тяжелых и объемных грузов. Это особенно важно для цемента, кирпича, щебня и гипсовой продукции.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тяготеют к крупным городам и зонам активного строительства, где спрос на материалы стабильно высок. Близость к рынку сбыта уменьшает сроки доставки и затраты на логистику.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Лесоперерабатывающие комбинаты чаще располагаются вблизи массивов древесины, чтобы снизить расходы на вывозку сырья. Такое размещение особенно характерно для лесных районов с ограниченной транспортной сетью.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порты усиливают связность отраслей с рынками. Они позволяют быстро доставлять как сырье, так и готовую продукцию в другие регионы и на экспорт.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49" y="2755985"/>
            <a:ext cx="386270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анализ размещения промышленности.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отраслей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условия сильнее всего влияют на размещение предприятий двух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отрасли особенно чувствительны к сырью и транспорту, а лесная промышленность дополнительно зависит от доступности лесных массивов.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22070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пыль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цемента сопровождается значительными выбросами углекислого газа и пылевых частиц. Это связано с высокотемпературным обжигом и большим расходом топлива и электроэнергии.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леса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 может приводить к сокращению лесных площадей, нарушению почвенного покрова и снижению биоразнообразия, если вырубка не сопровождается восстановлением лесов и контролем.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опилки и щепа образуют значительные объемы отходов деревообработки. При слабой переработке они становятся источником захламления территорий и дополнительных экологических рисков.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Целлюлозно-бумажные предприятия потребляют много воды и образуют сложные стоки. Без эффективной очистки они ухудшают состояние водоемов и создают нагрузку на окружающую среду.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работы отраслей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особенно эффективно в комплексе: технологическая модернизация снижает выбросы, а повторное использование отходов уменьшает нагрузку на ресурсы и 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резерв улучшений связан с экономией энергии и превращением отходов в сырье для новых производств.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природоохранных мер по материалам отраслевого обзора; учебная диаграмма.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экологической нагрузки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линии точнее дозируют компоненты, режут, формуют и проверяют качество продукции. Это уменьшает брак, ускоряет выпуск и делает производство строительных материалов более стабильным.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компьютерные комплексы отслеживают влажность, температуру, состав смеси и режимы сушки. Благодаря этому предприятия лучше соблюдают технологические параметры и экономят ресурсы.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лесной учет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отрасли внедряются электронный учет древесины, спутниковый мониторинг и GPS-навигация техники. Такие решения помогают сокращать потери, повышать прозрачность и бороться с незаконными рубками.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логистики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маршруты вывозки древесины и готовой продукции уменьшают простой транспорта и лишние пробеги. Это снижает себестоимость, выбросы и нагрузку на дорожную сеть.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цифровые технологии в отрасли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40570"/>
            <a:ext cx="3848986" cy="21339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типичные трудности мешают развитию отраслей и какие меры дают наибольший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дает сочетание технического обновления, подготовки кадров и более рациональной организации производства и перевозок.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тенденции развития промышленности.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отраслей и пути их решения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растет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Урбанизация, ремонт жилья и инфраструктурные проекты поддерживают спрос на стройматериалы и древесную продукцию. Для отраслей это означает стабильный рынок и новые производственные ниши.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Клееный брус, CLT-панели и экологичные утеплители расширяют возможности деревянного домостроения. Такие материалы сочетают прочность, скорость монтажа и более высокую энергоэффективность зданий.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в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древесных отходов и использование вторичного сырья помогают снижать потери и уменьшать нагрузку на природу. Это делает производство более экономичным и технологичным.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Низкоуглеродный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тренд — переход к ресурсосберегающим и менее углеродоемким технологиям. Он важен и для конкурентоспособности, и для соблюдения экологических требований в долгосрочной перспективе.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и новые материалы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технологии и ответственность: общий вектор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Стройматериалы и лесная промышленность развиваются успешно только там, где ресурсы, технологии, логистика и экология рассматриваются вместе. Их будущее зависит от глубокой переработки и бережного природопользования.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2026-06-03T07:03:40Z</dcterms:created>
  <dcterms:modified xsi:type="dcterms:W3CDTF">2026-06-03T07:03:40Z</dcterms:modified>
</cp:coreProperties>
</file>