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Луч: начало есть, конца нет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лучом: началом, направлением и его чертежом.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вокруг нас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встречаются чаще, чем кажется: в свете фонарика, на солнечных дорожках, в стрелках на схемах и в линиях движения. Сегодня разберём, как этот знакомый образ помогает в геометрии.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луч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луча есть одна начальная точка. Именно с неё он начинается, и эту точку обязательно отмечают на рисунке.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луч идёт только в одну сторону. Он не поворачивает назад и не «сворачивается» в конце, как обычная линия.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луча нет конечной точки, поэтому его изображают как линию, которая продолжается дальше. Это и делает его особенным.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луча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начало луча показывают точкой. От неё линия сразу начинает движение в одну сторону. Так легко понять, где луч стартует.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луча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другом конце ставят стрелку. Она показывает, куда идёт луч, и напоминает: линия продолжается дальше, хотя на листе этого конца не видно.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луч на рисунке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 отличается от отрезка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отрезка два конца, поэтому его можно измерить целиком. У луча только одно начало, а второй конец у него отсутствует.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 рисунке заканчивается с двух сторон. Луч же как будто «убегает» вперёд и не останавливается, поэтому его нельзя измерить до конца.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чертеже видна точка с одной стороны и стрелка с другой, это луч. Если с двух сторон есть концы, перед нами отрезок.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 отличается от прямой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ни начала, ни конца. Она продолжается сразу в обе стороны, как дорога без поворотов и без финиша.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отличается тем, что у него есть старт, но нет конца. Он идёт только в одну сторону и обязательно показывает направление.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прямая и луч выглядят похоже, но перепутать их легко лишь на первый взгляд. Надо смотреть на точку начала и стрелку.
</a:t>
            </a:r>
            <a:endParaRPr lang="en-US" sz="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луч в тетради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аккуратно изобразить луч и не забыть его признаки.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12" y="1434361"/>
            <a:ext cx="508500" cy="50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5427" y="1400852"/>
            <a:ext cx="511613" cy="5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луч буквами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619675" y="2210425"/>
            <a:ext cx="34425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в записи показывает начальную точку луча. Именно от неё начинается движение, поэтому она всегда стоит первой.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4710245" y="2210425"/>
            <a:ext cx="34026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буква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буква помогает увидеть, куда направлен луч. Например, луч АВ начинается в точке А и проходит через точку 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точки принадлежат лучу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 всегда принадлежит лучу. Это его «домик», без которого луч просто не начинается.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которые лежат дальше по стрелке, тоже входят в луч. Они стоят на его пути и движутся в том же направлении.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 другой стороны от начала уже не принадлежат лучу. Чтобы не ошибиться, нужно смотреть на стрелку и направление линии.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фонарика похож на математический луч: у него есть источник и одно направление. Если вокруг темно, такой световой пучок видно особенно хорошо.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помогает быстрее запомнить смысл темы. Фонарик словно говорит: «Я начинаюсь здесь и иду только вперёд».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 как пример из жизни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помогают образовывать угол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 могут выйти из одной точки и разойтись в разные стороны. Именно так появляется угол — знакомая фигура, которую легко увидеть в тетради и на чертеже.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начальная точка лучей называется вершиной угла. Она словно держит обе линии вместе, а сами лучи открываются от неё, как ножницы или раскрытая книжка.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направлению лучей можно узнать, каким получится угол. Если линии расходятся сильнее, угол становится шире, а если ближе — уже. Всё начинается с одного общего пункта.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луч на чертеже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отличить луч от других линий в школьном рисунке.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на уроке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начало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рисунок и отмечает точку, откуда начинается луч. Это помогает сразу понять, где находится старт и в какую сторону идёт линия.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задании нужно увидеть, куда «смотрит» луч. Стрелка на конце подсказывает направление, а ученик учится читать чертёж внимательно и без спешки.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 другими линиями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предлагают отличить луч от отрезка и прямой. Такие задания тренируют наблюдательность: важно заметить, сколько концов у линии и есть ли у неё стрелка.
</a:t>
            </a:r>
            <a:endParaRPr lang="en-US" sz="1436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углами и клетками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лучи соединяют с углами, простыми схемами или рисунками в клетку. Так математика становится похожа на аккуратное черчение с понятными правилами.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на дороге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дорожном указателе стрелка показывает, откуда начинается маршрут и куда нужно ехать дальше. Это очень похоже на луч: есть точка старта и одно направление. Поэтому такие знаки легко читать даже на бегу.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 школьном коридоре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схеме нарисована стрелка, она помогает не потеряться в здании. Сначала находят место, где начинается путь, а потом идут по направлению стрелки. Почти как по лучу: от точки — дальше и дальше.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в дорожных знаках и схемах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рисуют у луча два конца, как у отрезка. Но у луча есть только одно начало, а дальше он продолжается в одну сторону.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стрелку на конце. Без неё рисунок становится непонятным, потому что стрелка показывает, куда направлен луч и где он продолжается.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отметить начальную точку. Тогда невозможно понять, откуда начинается линия, а именно старт делает луч лучом.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себя, достаточно спросить: есть ли начало, есть ли одна стрелка и нет ли второго конца. Если всё верно, ответ найден.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лучом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ответа: это луч или нет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быстро сравнить рисунок с признаками луча и не перепутать его с другими линиями.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луч полезен в математике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учит аккуратно строить линии и не забывать про начало. Это полезно, когда нужно рисовать без лишних линий и получать ровный, понятный чертёж.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легко создавать углы, схемы и простые геометрические рисунки. Луч помогает понять, куда направлена линия, и делает задания более наглядными.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 лучом детям проще переходить к новым темам. Он словно маленький помощник: сначала показывает направление, а потом ведёт к более сложной геометрии.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 тетради в клетку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клетчатой тетради луч удобно проводить по линиям клеток. Сначала ставят точку начала, а потом ведут линию ровно в нужную сторону, не сбиваясь с клеточного пути.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видеть направление особенно ясно. Если добавить стрелку на конце, рисунок сразу становится понятным, а тетрадь превращается в маленькую мастерскую геометрии.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 есть у луча всегда, и именно она отличает его от других линий.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луча в школьном курсе геометрии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признак луча: без старта он не существует как геометрическая фигура.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— маленькая линия с большим смыслом
</a:t>
            </a:r>
            <a:endParaRPr lang="en-US" sz="3565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легко узнать по точке начала и стрелке. Он помогает читать рисунки, строить углы и уверенно двигаться дальше в геометрии, шаг за шагом.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2026-05-20T15:47:22Z</dcterms:created>
  <dcterms:modified xsi:type="dcterms:W3CDTF">2026-05-20T15:47:22Z</dcterms:modified>
</cp:coreProperties>
</file>