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история о мальчишках, ссорах, играх и примирении.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и Вовка» В. Лунина: дружба, игры и смешные школьные истории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Лунин и мир детских стихов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Лунин писал о том, что близко детям: школе, дружбе, играх и коротких разговорах. Его стихотворение «Я и Вовка» легко понять, потому что герои ведут себя как обычные мальчишки.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— два разных характера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наблюдает за событиями внимательнее и спокойнее. Он замечает то, что происходит между друзьями, и умеет оценить смешные детали их поведения.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Вовка выглядит шумным, подвижным и упрямым. Он быстро увлекается, спорит, шалит и сразу же втягивает в движение весь маленький мир стихотворения.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разница между ними делает историю живой. Один герой сдержаннее, другой — резче и веселее, поэтому их столкновения и примирения запоминаются особенно ярко.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школьного порога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легко представить рядом со школой, где ребята только что вышли на улицу или встретились после уроков. Здесь всё знакомо: портфели, разговоры, быстрые шаги и короткие обиды, которые тут же исчезают.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после уроков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герои чувствуют себя свободно: можно поспорить, побегать, придумать игру и снова стать друзьями. Такая сцена сразу рисует обычный день младшего школьника, полный движения, улыбок и маленьких приключений.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 стихотворения
</a:t>
            </a:r>
            <a:endParaRPr lang="en-US" sz="31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704235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64985"/>
            <a:ext cx="239100" cy="1912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героев выглядит смешно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ненадолго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сердятся из-за пустяка, но долго держать обиду не умеют. Настроение быстро меняется, и это делает их спор по-детски смешным.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горячность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Вовка и рассказчик реагируют прямо и эмоционально, как многие младшие школьники. Из-за этой искренности даже спор выглядит не злым, а живым и забавным.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Игре всегда есть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появиться новой игре, шутке или интересному делу — и ссора уже забыта. Именно эта быстрая перемена и создаёт весёлый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короткими и понятными словами. Они звучат так, словно ребята разговаривают между собой во дворе или в классе, без лишней торжественности.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тексте естественные и живые. Благодаря этому читатель легко слышит интонацию детской речи и быстро улавливает, кто на кого обиделся и почему.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без труда читать стихотворение вслух, пересказывать его и запоминать. Простота здесь не делает текст бедным — наоборот, делает его особенно выразительным.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разговорная интонация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в стихотворении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детская ссора быстро превращается в новую дружбу.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знакомы младшим школьникам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игры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игра, всё вокруг становится интереснее. У героев сразу меняется настроение, и читатель узнаёт знакомое детское чувство — хочется смеяться и двигаться дальше.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Досада из-за обиды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Обидеться в детстве очень легко, особенно если кто-то сказал лишнее или поступил по-своему. В стихотворении эта досада короткая, поэтому не успевает стать серьёзной.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внимательно следит за тем, что делает Вовка, и хочет понять его поведение. Такое любопытство помогает увидеть историю не как спор, а как живое наблюдение.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дружить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ссоры ребята остаются рядом и не хотят надолго расставаться. Это чувство особенно понятно детям, которые умеют мириться после небольшой размолвки.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Вовки в ярких деталях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Вовка запоминается как шумный, подвижный и немного непослушный мальчик. Он действует резко и уверенно, поэтому кажется очень живым и настоящим, как знакомый одноклассник.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смотрит на него без строгости: шалости вызывают улыбку. Вовка не злой, а просто очень энергичный, и именно поэтому он так хорошо подходит для смешной школьной истории.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рассказчика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не просто участвует в событиях, а внимательно следит за поведением Вовки и замечает самые маленькие детали.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обидеться, удивиться или посмотреть на друга с иронией, поэтому его голос звучит очень по-детски и правдиво.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скрывает своего отношения к событиям. Благодаря этому читатель чувствует: он понимает, когда Вовка смешон, а когда просто упрям.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сближается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рассказчик остаётся рядом с Вовкой, и это подчёркивает главное: дружба для него важнее короткой ссоры.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смысловых шагов помогают быстро удержать сюжет в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стихотворения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последовательных эпизодов делают текст удобным для чтения вслух, пересказа и заучивания: ребенок легко улавливает ход событий и не теряет нить.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строятся на обычных детских реакциях: кто-то обиделся, кто-то поспешил, кто-то не удержался от шутки. Поэтому читатель улыбается, а не осуждает героев.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 добрый и мягкий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делает из спора серьезную драму. Неловкость быстро проходит, потому что на первом месте остаются игра, живой интерес и желание снова быть рядом.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возникает и из контраста характеров: один герой спокойнее, другой шумнее и резче. На этом различии строятся забавные сцены, понятные даже младшему школьнику.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интонация помогает увидеть детские ошибки как часть роста. Герои смешат не злобой, а своей горячностью, доверчивостью и очень живым поведением.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произведения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стихотворении чувствуется легкость и веселое движение: герои разговаривают, спорят, шутят, действуют быстро. Читатель сразу попадает в живую детскую среду.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короткая обида, но она не становится тяжелой. Настроение снова светлеет, потому что дружба и общий интерес оказываются сильнее разногласий.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важнее минутной обиды: дети могут поспорить, но это не разрушает их отношения. Главное — уметь быстро отходить от ссоры и снова разговаривать.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смотреть только на недостатки товарища. Даже шумный и непоседливый Вовка остается интересным, живым человеком, с которым хочется общаться и играть.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терпению, внимательности и доброжелательности. Оно напоминает, что в каждом ребенке есть свои слабости, но есть и то, за что его ценят.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все время в действии: спорят, шагают, поворачиваются, торопятся. Такое поведение сразу показывает их характер без длинных объяснений.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жесты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звучат так, будто ребята разговаривают прямо сейчас. Благодаря этому читатель легко слышит интонацию и понимает настроение сцены.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Обиды, удивление, упрямство и улыбка показаны очень просто. Из-за этого персонажи выглядят настоящими, а не книжно-правильными.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без прикрас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замечает мелкие привычки и реакцию на обычные события. Из таких деталей складывается образ знакомого одноклассника или соседа по двору.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делают героев живыми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внимательно читать стихотворение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увидеть сюжет, характеры и комический эффект без сложного пересказа.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подходит второклассникам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близка детям 8–10 лет: дружба, игры, небольшие ссоры и примирение. Ребята узнают в героях себя и свои повседневные ситуации.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текста простой, а фразы короткие и ясные. Это делает стихотворение удобным для самостоятельного чтения, обсуждения в классе и заучивания дома.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 знакомом школьном и дворовом мире. Поэтому детям легко представить сцену, почувствовать настроение героев и ответить на вопросы по тексту.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два мальчика стоят рядом во дворе или возле школы. Один выглядит спокойнее, другой — чуть взъерошенным и подвижным; важно показать, что они уже готовы помириться.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после спора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Подойдет иллюстрация с живыми жестами и выразительной мимикой. Один герой словно что-то доказывает, а другой внимательно смотрит на него, и в этой сцене чувствуется дружба, а не серьезная ссора.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сценка с улыбкой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должна быть иллюстрация к стихотворению
</a:t>
            </a:r>
            <a:endParaRPr lang="en-US" sz="2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00" y="1689200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9063" y="16892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100" y="1689200"/>
            <a:ext cx="3234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59350" y="1695740"/>
            <a:ext cx="387900" cy="310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вспомнить стихотворение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чувство в стихотворении: герои могут спорить, но остаются товарищами. Именно дружба удерживает их рядом после маленьких обид.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«Я» и Вовка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героя задают весь рассказ и делают его личным. Благодаря им текст звучит как честное детское наблюдение за приятелем.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создают движение, интерес и веселье. Из-за них спор быстро сменяется новым занятием, а настроение остается живым и легким.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не обижают, а помогают посмотреть на ситуацию мягко. Смех делает стихотворение добрым и по-настоящему детским.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обстановка делает события понятными и близкими младшим школьникам. Все происходит в знакомом мире, где дружба и обиды случаются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веселая история о настоящей дружбе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Владимира Лунина показывает, как дети спорят, шутят и мирятся. Вовка и рассказчик остаются живыми и близкими, а добрая интонация делает историю особенно запоминающейся.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2026-05-24T06:21:40Z</dcterms:created>
  <dcterms:modified xsi:type="dcterms:W3CDTF">2026-05-24T06:21:40Z</dcterms:modified>
</cp:coreProperties>
</file>