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в XVI—XVIII вв.: империи, реформы и вызовы эпохи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XVI—XVIII вв. Восток определял политику, торговлю и культуру, сталкиваясь с вызовами и реформируя власть.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XVI—XVIII вв. — раннее Новое время: в Азии укреплялись централизованные державы и работали разветвлённые торговые сети. Османы, Сефевиды, Моголы, Мин и Цин соперничали и сотрудничали. Морская торговля через Индийский океан связывала Восток с Европой, Африкой и Юго-Восточной Азией.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эпохи раннего Нового времени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султане Сулеймане I Кануни (1520—1566) Османская империя достигла максимального территориального расширения: Балканы, Малая Азия, Ближний Восток, Северная Африка и ключевые морские пути стали ядром державы.
</a:t>
            </a:r>
            <a:endParaRPr lang="en-US" sz="1024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соединял верховную светскую и религиозную власть. Управление опиралось на чиновников, янычар и систему тимаров, связывавшую службу с правом пользоваться земельными доходами.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Тимарная система работала на две цели: обеспечивала подготовку конницы и поддерживала регулярные поступления в казну. Благодаря этому государство могло мобилизовать силы и финансировать администрацию.
</a:t>
            </a:r>
            <a:endParaRPr lang="en-US" sz="1111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расцвет державы и структура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2818" y="1263800"/>
            <a:ext cx="2801714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крупнейших держав показывает, как централизованная власть сочеталась с различными религиозными и административными опорами.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менялись религиозные модели и механизмы управления, но сохранялись общие принципы: централизованная власть, дисциплина аппарата и опора на устойчивые практики управления.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материалам школьного курса всеобщей истории.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Востока в XVI—XVIII вв.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Шиизм как государственная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Сефевидская держава оформила Иран как самостоятельный политический и религиозный центр. Шиизм был объявлен государственной религией, что усилило отличия от суннитских соседей и укрепило легитимность власти.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при Аббасе I и расцвет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шахе Аббасе I (1587—1629) была реформирована армия, развивалась торговля шелком, а Исфахан стал столицей с масштабными общественными и дворцовыми ансамблями. Крупные мечети, площади, мосты и дворцы отражали силу государства.
</a:t>
            </a:r>
            <a:endParaRPr lang="en-US" sz="134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Сефевидский Иран: шиизм, армия и блеск Исфахана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управления по содержанию темы (качественная модель без привязки к статистике).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обеспечивалась не одним «секретом», а связкой механизмов: финансы, войско, идеология и городской хозяйственный ритм работали одновременно.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государства контролировали поступления и удерживали социальный порядок, они могли противостоять кризисам и внешнему давлению, даже когда менялась внешняя конъюнктура.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восточные империи долго сохраняли силу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 объединила значительную часть Индии и стала одной из богатейших держав Азии. Её сила опиралась на административную систему и доходы от аграрной экономики.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Акбар (1556—1605) проводил политику веротерпимости, опирался на местную знать и последовательно усиливал административный аппарат. Это помогало сохранять управляемость разнообразных регионов.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Аурангзебе усилились религиозные конфликты и возросло давление на покорённые области. В результате империя столкнулась с нараставшими внутренними трудностями, что ускорило ослабление.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Моголов: объединение Индии и внутренние противоречия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торговля усиливала восточные порты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спрос и денежный приток через морские маршруты → рост рынков → усиление портовых элит → борьба за узлы торговли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Юго-Восточной Азии зависели от контроля морских путей: проливов, безопасных стоянок и портов. Кто удерживал маршрут, тот управлял и доходами, и политическими отношениями.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приносила торговля пряностями — гвоздикой, мускатным орехом и перцем. Высокая прибыль на международных рынках делала контроль над производящими районами и вывозом стратегической задачей.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Малакка была ключевым узлом торговли между Индийским и Тихим океанами. Её значимость привлекала португальцев, голландцев и местные власти, превращая порт в место постоянного соперничества.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контроль проливов и торговля пряностями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этапам из содержания темы (без численных статистических данных).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торгового проникновения к закреплению присутствия европейцы переходили постепенно: фактории становились опорой для контроля маршрутов и давления на местные власти.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смену роли Европы: обмен товарами постепенно превращался в борьбу за монополию, а затем — в военно-политические рычаги и навязывание выгодных условий.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усиления европейского влияния в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усиливал давление на землю и продовольственные ресурсы. Одновременно увеличивалась нагрузка на налоговую систему, что снижало устойчивость хозяйства при засухах, неурожаях и сбоях поставок.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Китай опирался на конфуцианскую бюрократию, земледелие, развитие ремесел и внутреннюю торговлю; управляемость держалась на экзаменационной системе и регулярном сборе налогов с крестьян.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усилилось внешнее давление маньчжуров. Итогом стали распад контроля в центре и на местах: в 1644 году династия Мин пала, власть перешла к Цинам.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участились крестьянские восстания, а финансовые трудности обострились: государство всё чаще испытывало дефицит средств, необходимых для армии, чиновников и поддержания порядка.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эпохи Мин: хозяйственная мощь и кризис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Цин расширила пределы Китая, присоединив Маньчжурию, Монголию, Тибет и Синьцзян. Такой масштаб требовал управленческих механизмов, способных удерживать порядок на больших и разнородных территориях.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Канси и Цяньлун укрепляли централизованную власть, поддерживали стабильность и создавали условия для экономического роста. При этом конфуцианская модель управления сохранялась, а опорой становились маньчжурская элита и военная сила.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Цинский Китай: расширение границ и укрепление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157" y="1518700"/>
            <a:ext cx="304168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характеристикам периодов XVII века, использованным в тексте слайдов 11–15.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компонентов управления, экономики и характера контактов с Европой помогает увидеть различия в централизации и внешней политике трёх крупных центров Азии.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централизации сочетались с различным уровнем торговых контактов: где государство сильнее ограничивало связи, там снижалось влияние Европы; где контроль был гибче, торговля становилась полем конкуренции.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 Индия в XVII веке: сравнение путей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Токугава Иэясу в битве при Сэкигахаре в 1600 году в Японии утвердилась власть сёгуната Токугава. Система стремилась закрепить единство страны через контроль над провинциями.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Сёгунат ограничивал могущество даймё и усиливал дисциплину внутри самурайского сословия. Жёсткая иерархия общества делала положение каждого слоя предсказуемым и снижала риск междоусобиц.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поддерживалась надзором за провинциями и военной знатью. Власть опиралась не на единичные победы, а на долгосрочные правила управления и подотчётность элит.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Токугава: политическое единство и сословный порядок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сакоку: ограничение контактов при сохранении управления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схеме: усиление контроля над христианством и иностранцами → регулирование въезда/выезда → торговля через Нагасаки и Дэдзиму → сохранение внутреннего порядка → сокращение европейского влияния.
</a:t>
            </a:r>
            <a:endParaRPr lang="en-US" sz="12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63011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Востока: религия, искусство и образование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Конфуцианская мысль задавала требования к обучению и чиновничьей этике. Образование становилось ключом к карьере, а дисциплина мышления подкрепляла бюрократическое управление.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и модель образования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Садовое искусство, театральные формы и декоративные решения формировали целостный эстетический опыт. В них выражались представления о гармонии, порядке и статусе.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Садовое искусство и театральность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строительство и связанные с ним формы искусства показывали, как религиозная жизнь соединялась с общественной средой. Пространства служили и памятью, и местом коллективного действия.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строительство и городской ритм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архитектуре, каллиграфии и оформлении публичного пространства заметно влияние исламских традиций. Они укрепляли образ государства и поддерживали правовые представления, связанные с религиозной нормой.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 художественные практики
</a:t>
            </a:r>
            <a:endParaRPr lang="en-US" sz="1187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Японии развивались поэтические жанры и художественная литература. Тексты не только отражали вкус эпохи, но и помогали воспитывать образованность при дворе и в городах.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интеллектуальные формы
</a:t>
            </a:r>
            <a:endParaRPr lang="en-US" sz="11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Слайд-схема по перечислению факторов (без привязки к точным цифрам).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государств во многом зависели от сочетания налогов с сельских производителей и контроля над торговыми маршрутами, где ценились транзит и сбор пошлин.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 показывает взаимосвязь аграрной базы и ремесленно-торгового оборота: города и порты усиливали центры управления, поддерживая финансовую устойчивость.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восточных держав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усиливали армию и упорядочивали налоги, чтобы сохранить управляемость огромных территорий. Часто пересматривались правила сборов и расходования средств на содержание войск и двора.
</a:t>
            </a:r>
            <a:endParaRPr lang="en-US" sz="1199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ограничивали влияние местной знати: там, где элиты становились слишком самостоятельными, возрастала опасность центробежных кризисов. Укрепление столичных центров помогало удерживать контроль.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шаги поддерживали стабильность в период внутреннего напряжения и конфликтов. Однако эффективность реформ зависела от способности государства финансировать нововведения и быстро реагировать на угрозы.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европейское превосходство в артиллерии, кораблестроении и мировой торговле постепенно увеличивалось. Это усложняло положение восточных держав и усиливало внешнеполитическое давление.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правителей Востока в ответ на новые вызовы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XVIII веку восточные империи сохраняли большие территории, развитую культуру и высокую плотность населения в земледельческих районах. Основой оставались традиционные хозяйственные уклады и долговременная управленческая система.
</a:t>
            </a:r>
            <a:endParaRPr lang="en-US" sz="1217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нарастали внутренние проблемы: усиливались восстания, росли финансовые трудности, обострялась борьба за престол. Эти факторы постепенно снижали управляемость и усложняли мобилизацию ресурсов.
</a:t>
            </a:r>
            <a:endParaRPr lang="en-US" sz="1217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устойчивость сильнее всего влияли три условия: дееспособная бюрократия, регулярный сбор налогов и контроль торговых центров. Там, где они сохранялись, государства переживали кризисы надежнее.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XVIII века: устойчивость великих держав и признаки ослабления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в XVI—XVIII веках были мощными цивилизациями с централизованной властью, развитым сельским хозяйством, активной торговлей и богатой культурой. Их развитие определяли религия, армия, бюрократия и маршруты обмена; европейская экспансия меняла баланс, но не уничтожала сразу самостоятельность.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Централизация, торговля и «внешний экзамен» эпохи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2026-05-12T22:11:26Z</dcterms:created>
  <dcterms:modified xsi:type="dcterms:W3CDTF">2026-05-12T22:11:26Z</dcterms:modified>
</cp:coreProperties>
</file>