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Непримиримость позиции в литературе: сила убеждений, конфликт и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убеждение становится высшей мерой личности, а когда разрушает её?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увидеть, как герои отказываются от лжи, унижения и компромисса с совестью. Через такие образы литература XIX–XX веков ставит вопрос о правде, чести, свободе и цене жесткой позиции.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Непримиримость в литературе старшей школы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Непримиримость — это последовательный отказ героя от уступок там, где затронуты его представления о правде, чести, долге или достоинстве.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непримиримости в литературоведческом смысле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поведения становится важной сюжетной силой: он обостряет конфликт и проверяет героя на нравственную прочность.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она проявляется в резких репликах, внутреннем монологе, отрицании компромисса и открытом столкновении с окружением или властью.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основа непримиримого героя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источник жесткости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Непримиримость часто рождается из гордости, обостренного чувства справедливости и страха нравственного унижения. Герой стремится сохранить внутреннюю цельность, даже если это делает его резким и одиноким.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разрыв с окружением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нередко оказывается в изоляции, потому что не принимает чужую логику и не умеет смягчать конфликт. Именно поэтому его твёрдость влечет за собой внутреннее напряжение.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непримиримость влияет на развитие конфликта в сюжете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Жесткая позиция почти не оставляет пространства для переговоров и ускоряет переход к острому столкновению.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герой допускает уступок, тем быстрее конфликт становится трагическим и необратимым.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сюжетной динамики в литературе XIX–XX веков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Принципиальность опирается на верность убеждениям, но не исключает размышления, сомнения и внутренней борьбы за правильное решение.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Непримиримость, напротив, обычно означает отказ от компромисса даже тогда, когда диалог мог бы смягчить конфликт.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Принципиальный герой стремится отстоять правду, сохраняя возможность услышать другого человека и проверить собственную позицию.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Непримиримый герой воспринимает уступку как нравственное поражение, поэтому его конфликт с миром часто становится предельно острым.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Непримиримость и принципиальность: литературное различие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героя от первого столкновения до кризиса или трагической развязки.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непримиримой позиции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принципиальность и непримиримость: сравнительная характеристика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три модели поведения героя и показывает, как меняются его отношения с миром.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убедителен герой, который сохраняет твёрдость без утраты нравственной ответственности и способности к диалогу.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типов поведения в школьном анализе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непримиримость становится нравственной необходимостью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Непримиримость получает положительную оценку, если герой не соглашается с ложью и подменой смысла. В таком случае его жесткость служит не упрямству, а верности истине и совести.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насилию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персонаж отвергает унижение, произвол или давление силы, отказ от компромисса становится формой внутренней защиты. Автор часто показывает, что уступка здесь равна нравственному поражению.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достоинства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быть непримиримым, потому что не хочет мириться с унижением личности. Такая позиция особенно значима, когда речь идет о чести, свободе и праве оставаться человеком.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твердость необходима, чтобы не предать близких, идеал или собственные убеждения. Тогда непримиримость выражает не жестокость, а готовность отвечать за выбор и его последствия.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примеры твердой и непримиримой позиции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Гринёв и Пугачёв: разные законы чести
</a:t>
            </a:r>
            <a:pPr algn="l" indent="0" marL="0">
              <a:lnSpc>
                <a:spcPct val="100000"/>
              </a:lnSpc>
              <a:buNone/>
            </a:pPr>
            <a:r>
              <a:rPr lang="en-US" sz="3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«Капитанской дочке» Пушкин показывает не только столкновение власти и бунта, но и две разные системы верности. Гринёв хранит честь дворянина, Пугачёв — собственный суровый кодекс. Оба персонажа убеждены в своей правоте, и это делает их особенно выразительными.
</a:t>
            </a:r>
            <a:endParaRPr lang="en-US" sz="995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Чацкий: одиночество правды
</a:t>
            </a:r>
            <a:pPr algn="l" indent="0" marL="0">
              <a:lnSpc>
                <a:spcPct val="100000"/>
              </a:lnSpc>
              <a:buNone/>
            </a:pPr>
            <a:r>
              <a:rPr lang="en-US" sz="36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«Горе от ума» Чацкий говорит так, будто заранее исключает возможность согласия с фамусовским обществом. Его реплики обличают лицемерие, чинопочитание и духовную неподвижность. Именно поэтому комедия превращается в конфликт человека с миром, который не готов услышать правду.
</a:t>
            </a:r>
            <a:endParaRPr lang="en-US" sz="1009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и Андрей: трудный путь внутренней меры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Толстой раскрывает непростую грань между твёрдостью и внутренним надломом. Пьер Безухов и Андрей Болконский проходят через сомнения, ошибки и нравственные испытания, где отказ от слабой уступки связан с поиском смысла жизни и личной правды.
</a:t>
            </a:r>
            <a:endParaRPr lang="en-US" sz="9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непримиримость влияет на доверие и отношения в художественном мире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герой допускает чужую правоту, тем быстрее сужается пространство для диалога и совместного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Жесткая непримиримость усиливает отчуждение; наиболее устойчивые отношения возникают там, где твердость не исключает уважение к собеседнику.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конфликтов в произведениях русской и зарубежной литературы XIX–XX веков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речевых приема чаще всего маркируют жесткую непримиримость героя в диалоге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художественной речи в школьном литературном анализе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Обрыв, давление и оценка делают конфликт слышимым уже в первой реплике и сразу задают тон столкновения.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героя в конфликте: от исходной твердости к кризису, где цена выбора становится очевидной.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убежденности к внутреннему перелому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не принимает мир, где ценятся чин, выгодная репутация и внешнее благополучие; его прямота сразу противопоставляет героя фамусовскому обществу и делает столкновение неизбежным.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Резкость Чацкого не сводится к грубости: она выражает нравственную требовательность и отказ признать лицемерие нормой, поэтому его позиция звучит как вызов целой системе ценностей.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показывает, что общество защищает привычный порядок сильнее, чем истину; итогом становится не согласие, а разрыв, в котором особенно ясно видна одиночество героя.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Непримиримость в комедии А. С. Грибоедова «Горе от ума»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631" y="1587736"/>
            <a:ext cx="528674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Цитатные формулы непримиримости и их смысл в литературе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реплики помогают увидеть, как твердость героя превращается в художественный знак характера и авторской оценки.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цитата часто сжимает целую линию поведения: в ней слышны и характер героя, и авторское отношение к его непримиримости.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реплик героев русской классики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непримиримости литературных героев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образе нередко соединяются личная и историческая мотивация: характер героя усиливается эпохой, а эпоха — его внутренним выбором.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непримиримость рождается не из одной причины, а из их сочетания; сильнее всего она проявляется в напряженные исторические периоды.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мотивов в произведениях XIX–XX веков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непримиримости для человека и окружающих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самого героя непримиримость нередко оборачивается одиночеством, внутренним истощением и разрывом с теми, кто мог бы стать союзником, но не принимает его жесткости.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других людей она усиливает взаимное недоверие, делает общение резким и порождает новые конфликты, даже если исходная позиция героя нравственно оправдана.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Твердость убеждений в литературе связана с ответственностью: герой знает, за что стоит бороться, и понимает, что его выбор имеет моральную цену для него самого.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проверяют эту границу в испытании: важны не декларации героя, а последствия его решения для семьи, общества и его собственной судьбы.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художественные произведения показывают границу между твердостью и жесткостью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Жесткость проявляется там, где человек перестает слышать другого и начинает отстаивать не ценность, а собственное упрямство; тогда конфликт быстро становится разрушительным.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баланс в литературном анализе непримиримой позиции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выразителен тот герой, чья твердость не исключает сомнений: именно они делают характер живым и внутренне убедительным.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литературный образ строится на балансе убежденности, диалога и самооценки; абсолютная жесткость делает героя беднее и психологически площе.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характеристик героев русской классики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Непримиримость: сила, которая требует меры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что непримиримость может быть и нравственной высотой, и источником трагедии: все решает то, служит ли она правде или превращается в упрямство.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2026-05-20T03:23:52Z</dcterms:created>
  <dcterms:modified xsi:type="dcterms:W3CDTF">2026-05-20T03:23:52Z</dcterms:modified>
</cp:coreProperties>
</file>