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породы, минералы и полезные ископаемые
</a:t>
            </a:r>
            <a:pPr algn="l" indent="0" marL="0">
              <a:lnSpc>
                <a:spcPct val="90000"/>
              </a:lnSpc>
              <a:buNone/>
            </a:pPr>
            <a:r>
              <a:rPr lang="en-US" sz="1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земная кора и почему камни, нефть и металлы нужны людям ежедневно.
</a:t>
            </a:r>
            <a:endParaRPr lang="en-US" sz="3194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для географии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изучает природу Земли и то, как человек использует её богатства. Минералы встречаются в горах, на равнинах и даже на дне морей. Из природных материалов делают жильё, транспорт, стекло, металл и топливо — основа жизни городов.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минерал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 — это природное вещество, из которого состоят камни и руды. Его можно узнать по признакам: цвету, блеску, твёрдости, прозрачности и форме кристаллов.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распространённым минералам относятся кварц, слюда, кальцит, гипс и каменная соль. Одни минералы встречаются часто, поэтому выглядят “обычно”, другие — реже и особенно заметны.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сравнить разные минералы, станет ясно: у каждого есть “свои правила”. Признаки помогают отличать минералы друг от друга даже без специальных приборов.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890" y="593900"/>
            <a:ext cx="3664521" cy="4000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0" y="14524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Кристаллы и их вид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минералы образуют крупные кристаллы с ровными гранями. Их форма бывает очень узнаваемой, например у кварца, граната или поваренной соли: по очертаниям легче сравнивать и распознавать.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762500" y="31805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Зёрна и песчинки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минералы встречаются в виде мелких зёрен. Песчинки часто состоят из очень маленьких минеральных частиц, и тогда важны цвет, прозрачность и блеск, чтобы понять состав.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8225" y="186000"/>
            <a:ext cx="3834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Минералы в кристаллах и зёрнах
</a:t>
            </a:r>
            <a:endParaRPr lang="en-US" sz="2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горная порода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Горная порода — это природное соединение одного или нескольких минералов. В зависимости от состава она бывает очень твёрдой, как гранит, или более мягкой, как глина и мел.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Породы встречаются в разных местах: в горах, на равнинах и у рек. Например, гранит и базальт образуют твёрдые массивы, а песок и песчаник встречаются там, где много разрушенных частиц.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породы определяются тем, какие минералы входят в её состав, и как она появилась. Поэтому одна и та же территория может содержать разные породы.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образуются горные породы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пути: остывание магмы, накопление осадков, изменение уже существующих пород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свойств разных пород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значения показывают общую тенденцию: магматические породы обычно твёрже, а осадочные чаще слоистые.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сочетанию твёрдости, строения и прочности можно понять, почему гранит и базальт используют там, где нужна крепость, а мрамор ценят за внешний вид.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школьной классификации свойств пород (обобщённые ориентиры).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пород и их признаки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Гранит состоит из кварца, полевого шпата и слюды, поэтому в нём заметны разные по цвету и форме “крупинки”. По этой мозаике легко распознать породу на вид.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Базальт обычно тёмный и мелкозернистый. Из-за мелких частиц он выглядит плотным, а цвет часто делает его узнаваемым даже без измерений.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Песчаник образуется из спрессованных песчинок. Его слоистость и зернистость связаны с тем, что частицы когда-то отлагались и затем “склеивались” в породе.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Известняк часто связан с морскими организмами и бывает светлым. Мрамор получается из известняка при изменении под давлением и температурой, поэтому он хорошо подходит для украшений.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1672612"/>
            <a:ext cx="3812100" cy="237977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породы и их использование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породы и то, к какой группе она относится, подсказывают её главное применение.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Породы разных групп отличаются строением и прочностью, поэтому выбор материала зависит от задач: прочность, внешний вид или удобство обработки.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школьного курса географии и геологии.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8050" y="45897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полезными ископаемыми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7373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— это природные богатства, которые добывают из недр Земли и используют в хозяйстве. Они бывают твёрдые, жидкие и газообразные.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6352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твёрдым полезным ископаемым относят уголь, руды, соль, песок и глину. Нефть относят к жидким, а природный газ — к газообразным, и каждый вид даёт своё сырьё.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5331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нужны для топлива, строительства и получения материалов. Из них делают металлы, стекло, удобрения и многие другие товары для повседневной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полезных ископаемых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делят на три группы: горючие, рудные и нерудные. Такое деление помогает понять, как именно их используют в хозяйстве и производстве.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видно, что все группы важны: горючие дают топливо, рудные — сырьё для металлов, нерудные — материалы для стройки и химии.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Схема-график: условное распределение долей для наглядности (без привязки к реальным объёмам добычи).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находят месторождения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 начинают работу с изучения карт и сведений о том, какие породы встречаются в районе. Они рассматривают образцы, особенности строения земной коры и признаки на поверхности.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применяют приборы и геологическую разведку: ищут следы полезного ископаемого в слоях почвы и горных пород. Это помогает уточнить глубину и ориентиры будущей добычи.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проверки используют бурение, чтобы достать керн — образцы из глубины. По результатам определяют состав пород и принимают решение, стоит ли разрабатывать месторождение.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поиска месторождения до добычи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работ геологов и добывающих предприятий; порядок шагов может отличаться в зависимости от вида сырья.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6700" y="2636459"/>
            <a:ext cx="9197400" cy="26047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596350" y="140850"/>
            <a:ext cx="39513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 и шахта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675075" y="1603800"/>
            <a:ext cx="3466800" cy="10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Карьер: добыча на поверхности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 — это открытое место добычи, куда оборудование выходит с поверхности. Здесь добывают песок, глину, известняк и некоторые руды. Работа ведётся с учётом устойчивости откосов.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204325" y="1603800"/>
            <a:ext cx="3466800" cy="10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Шахта: добыча на глубине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Шахта — это подземные выработки, в которых добывают уголь, соль и другие ресурсы, лежащие глубоко. Важно вентиляция, крепление стен, контроль газов и безопасные маршруты для людей и техники.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4216" y="1581150"/>
            <a:ext cx="2852892" cy="245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применяются полезные ископаемые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полезные ископаемые чаще всего используют и для чего именно они нужны в хозяйстве.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и состав полезного ископаемого определяют его роль: одним нужен для топлива, другим — как сырьё для материалов и химической продукции.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применения: школьные география и основы природопользования (обобщённые сведения).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1381" y="1387800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35931" y="1387800"/>
            <a:ext cx="234413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70481" y="1387800"/>
            <a:ext cx="234413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05031" y="1387800"/>
            <a:ext cx="234413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39581" y="1387800"/>
            <a:ext cx="234413" cy="267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Минералы и породы в повседневной жизни
</a:t>
            </a:r>
            <a:endParaRPr lang="en-US" sz="2200" dirty="0"/>
          </a:p>
        </p:txBody>
      </p:sp>
      <p:sp>
        <p:nvSpPr>
          <p:cNvPr id="14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4021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Кварц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Кварц участвует в производстве стекла и некоторых оптических деталей. Благодаря стойкости и характерному блеску его используют там, где важны прозрачность и прочность материалов.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213668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Глина и кирпич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глины делают кирпич и керамику. Когда глина обжигается, она становится твёрже и лучше переносит нагрузки, поэтому её применяют в строительстве и отделке.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38712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Гипс в строительстве и медицине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Гипс используют при изготовлении строительных плит и отделочных смесей. В медицине из гипса делают повязки, потому что он затвердевает и поддерживает нужное положение.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560578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Каменная соль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Каменную соль используют в пищевой промышленности и дома. Она помогает сохранять продукты и придаёт вкус, а также применяется в химической промышленности как сырьё.
</a:t>
            </a:r>
            <a:endParaRPr lang="en-US" sz="1300" dirty="0"/>
          </a:p>
        </p:txBody>
      </p:sp>
      <p:sp>
        <p:nvSpPr>
          <p:cNvPr id="19" name="Text 6"/>
          <p:cNvSpPr txBox="1"/>
          <p:nvPr/>
        </p:nvSpPr>
        <p:spPr>
          <a:xfrm>
            <a:off x="73403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Алмазы для резки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Алмазы ценят за исключительную твёрдость. Их применяют в режущих инструментах и абразивных материалах, где требуется быстро и точно обрабатывать твёрдые поверхности.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ресурсы влияют на жизнь людей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регионе находят и добывают сырьё, растут дороги и предприятия, появляются рабочие места. Но одновременно усиливаются изменения в природе и нагрузка на экосистемы.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показывает: выгоды и риски идут вместе. Полезные ископаемые стимулируют развитие, однако требуют контроля и бережного природопользования.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диаграмма: условный рост показателей для иллюстрации причинно-следственной связи (без конкретных статистических данных).
</a:t>
            </a:r>
            <a:endParaRPr lang="en-US" sz="62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025" y="5862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недр и окружающей среды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может оставлять большие карьеры, отвалы породы и повреждённые участки земли. Поэтому планирование работ включает меры по снижению площади нарушений и контролю устойчивости склонов.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Пыль, шум и загрязнённая вода влияют на людей, растения и животных. Чтобы уменьшить вред, применяют очистку стоков, герметизацию процессов и соблюдают санитарные нормы на площадке.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завершения добычи территорию рекультивируют: возвращают растительный слой, формируют безопасный рельеф и восстанавливают условия для жизни животных и растений. Это помогает природе быстрее «залечивать раны».
</a:t>
            </a:r>
            <a:endParaRPr lang="en-US" sz="1165" dirty="0"/>
          </a:p>
        </p:txBody>
      </p:sp>
      <p:sp>
        <p:nvSpPr>
          <p:cNvPr id="10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путь охраны — рациональное использование сырья: переработка и повторное применение материалов снижают потребность в новых объёмах добычи. Так уменьшается нагрузка на недра и окружающую среду.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8031" y="1731004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45306" y="1731004"/>
            <a:ext cx="234413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42581" y="1731004"/>
            <a:ext cx="234413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39856" y="1731004"/>
            <a:ext cx="234413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037131" y="1731004"/>
            <a:ext cx="234413" cy="267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92150" y="127825"/>
            <a:ext cx="37122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камнях и минералах
</a:t>
            </a:r>
            <a:endParaRPr lang="en-US" sz="2200" dirty="0"/>
          </a:p>
        </p:txBody>
      </p:sp>
      <p:sp>
        <p:nvSpPr>
          <p:cNvPr id="14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185375" y="2167750"/>
            <a:ext cx="1559700" cy="18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Алмаз — рекорд по твёрдости
</a:t>
            </a:r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Алмаз считают самым твёрдым природным минералом. Его применяют для резки и шлифования, потому что он способен обрабатывать материалы, которые плохо поддаются другим способам обработки.
</a:t>
            </a:r>
            <a:endParaRPr lang="en-US" sz="1150" dirty="0"/>
          </a:p>
        </p:txBody>
      </p:sp>
      <p:sp>
        <p:nvSpPr>
          <p:cNvPr id="16" name="Text 3"/>
          <p:cNvSpPr txBox="1"/>
          <p:nvPr/>
        </p:nvSpPr>
        <p:spPr>
          <a:xfrm>
            <a:off x="1982650" y="2167750"/>
            <a:ext cx="1559700" cy="18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Кварц встречается очень часто
</a:t>
            </a:r>
            <a:pPr algn="l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Кварц широко распространён в земной коре и входит в состав множества горных пород. Поэтому его можно встретить в разных местах, от песков до пород, образовавшихся в глубине Земли.
</a:t>
            </a:r>
            <a:endParaRPr lang="en-US" sz="1228" dirty="0"/>
          </a:p>
        </p:txBody>
      </p:sp>
      <p:sp>
        <p:nvSpPr>
          <p:cNvPr id="17" name="Text 4"/>
          <p:cNvSpPr txBox="1"/>
          <p:nvPr/>
        </p:nvSpPr>
        <p:spPr>
          <a:xfrm>
            <a:off x="3779925" y="2167750"/>
            <a:ext cx="1559700" cy="18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Мрамор хорошо полируется
</a:t>
            </a:r>
            <a:pPr algn="l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Мрамор ценят за красивый внешний вид и способность хорошо полироваться. Именно поэтому его используют для облицовки зданий, колонн и памятников, где важны блеск и рисунок камня.
</a:t>
            </a:r>
            <a:endParaRPr lang="en-US" sz="1228" dirty="0"/>
          </a:p>
        </p:txBody>
      </p:sp>
      <p:sp>
        <p:nvSpPr>
          <p:cNvPr id="18" name="Text 5"/>
          <p:cNvSpPr txBox="1"/>
          <p:nvPr/>
        </p:nvSpPr>
        <p:spPr>
          <a:xfrm>
            <a:off x="5577200" y="2167750"/>
            <a:ext cx="1559700" cy="18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Янтарь — окаменевшая смола
</a:t>
            </a:r>
            <a:pPr algn="l" indent="0" marL="0">
              <a:lnSpc>
                <a:spcPct val="100000"/>
              </a:lnSpc>
              <a:buNone/>
            </a:pPr>
            <a:r>
              <a:rPr lang="en-US" sz="11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Янтарь — это не минерал в привычном смысле, а окаменевшая смола древних растений. Он может сохранять «включения» и поэтому особенно интересен коллекционерам и учёным.
</a:t>
            </a:r>
            <a:endParaRPr lang="en-US" sz="1204" dirty="0"/>
          </a:p>
        </p:txBody>
      </p:sp>
      <p:sp>
        <p:nvSpPr>
          <p:cNvPr id="19" name="Text 6"/>
          <p:cNvSpPr txBox="1"/>
          <p:nvPr/>
        </p:nvSpPr>
        <p:spPr>
          <a:xfrm>
            <a:off x="7374475" y="2167750"/>
            <a:ext cx="1559700" cy="18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 газ связаны с древними организмами
</a:t>
            </a:r>
            <a:pPr algn="l" indent="0" marL="0">
              <a:lnSpc>
                <a:spcPct val="100000"/>
              </a:lnSpc>
              <a:buNone/>
            </a:pPr>
            <a:r>
              <a:rPr lang="en-US" sz="1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 природный газ образовались из остатков древних организмов. Это показывает, что полезные ископаемые — результат долгих природных процессов, растянувшихся на многие тысячи и миллионы лет.
</a:t>
            </a:r>
            <a:endParaRPr lang="en-US" sz="110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Минералы дают материал миру, а бережность сохраняет ресурсы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Минералы формируют горные породы, а породы и полезные ископаемые дают человеку строительные материалы, металлы и топливо. Свойства определяют применение. Поскольку ресурсы ограничены, их нужно разумно добывать, перерабатывать и охранять недра.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2026-05-12T22:25:03Z</dcterms:created>
  <dcterms:modified xsi:type="dcterms:W3CDTF">2026-05-12T22:25:03Z</dcterms:modified>
</cp:coreProperties>
</file>