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Changing times, changing styles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одежда, причёски и стиль от эпохи к эпохе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как зеркало эпохи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 зависят от жизни людей, климата, работы, традиций и культурных норм. Этот раздел помогает сравнивать прошлое и настоящее, обсуждать изменения в обществе и говорить о моде на английском языке.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раздела по теме внешнего вида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комплект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clothes, costume, outfit и uniform помогают называть одежду в целом или готовый образ. Отдельные вещи, например jeans, T-shirt, jacket, skirt и dress, описывают состав комплекта.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shoes, boots, scarf, hat и accessories нужна, чтобы говорить о завершении образа. Эти слова помогают точно описывать, какие элементы делают внешний вид аккуратным, удобным или необычным.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stylish, casual, formal, comfortable, fashionable, traditional, modern, old-fashioned, practical и unusual помогают сравнивать образы и показывать, какой стиль подходит для школы, праздника или прогулки.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wear, to match, to choose, to look like и to go with помогают описывать сочетания в одежде. Выражение to be made of показывает материал, а to be popular with — популярность.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применять в коротких сравнениях, описаниях и диалогах. Они помогают говорить не только о моде, но и о комфорте, традициях, личном выборе и впечатлении от внешнего вида.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67099"/>
            <a:ext cx="4208700" cy="14111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материалов одежды в разные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менялись вместе с технологиями, ценами и потребностями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совершеннее материалы, тем более доступной, разнообразной и практичной становится одежда.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одежды и развитию текстильных материалов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XIX века: статус, правила и повседневная жизнь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знак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по одежде легко читались достаток, профессия и общественное положение. Чем богаче человек, тем сложнее и дороже был его костюм, а ткани и отделка служили показателями статуса.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 мужской костюм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платья были длинными, многослойными и часто дополнялись корсетами. Мужчины носили сюртуки, жилеты, брюки и шляпы. Такой наряд выглядел строго, но требовал аккуратности и времени.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свободы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ткани, длинные юбки и узкие фасоны ограничивали шаг, наклон и быстрые движения. Одежда хорошо смотрелась, но была неудобной для активной повседневной жизни.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фабрик, железных дорог и магазинов готовой одежды менял привычки людей. Костюм постепенно становился практичнее, а одежда — более доступной для разных слоёв общества.
</a:t>
            </a:r>
            <a:endParaRPr lang="en-US" sz="8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стиль подростков сегодня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быстро становятся заметными благодаря фото, видео и коротким роликам, поэтому новые образы легко копируются.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влияние сегодня идёт через медиа, но повседневная среда и привычки тоже сильно формируют выбор одежды.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Ориентировочное распределение по содержанию темы раздела, без точной статистики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XX века: как массовая культура меняла образы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мода стала свободнее: появились более короткие стрижки, прямые силуэты и смелое отношение к внешнему виду.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 вошли аккуратность, элегантность и подчёркнутая ухоженность. Образы стали более собранными и нарядными.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Распространились джинсы, яркие цвета и свободный стиль. Молодёжная мода стала заметнее и выразительнее.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Популярными стали спортивная одежда, простые повседневные вещи и удобная обувь. Кино, музыка и телевидение ускоряли смену тенденций.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новый модный тренд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идея превращается в массовую моду через медиа и магазины.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Причёски и аксессуары как часть стиля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складывается из многих деталей: причёски, обуви, рюкзака, очков, часов, заколок, сумки и украшений. Именно они делают внешний вид узнаваемым и завершённым.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Причёски разных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разные эпохи были модными парики, шляпы, косы, хвосты, каре и короткие стрижки. Прическа часто показывала возраст человека, его вкус и отношение к моде.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аксессуаров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помогают добавить цвет, настроение и характер. Одна и та же одежда выглядит по-разному, если изменить очки, сумку, браслет или украшение.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детали показывают принадлежность к определённой компании, школе, стилю или интересам. Поэтому аксессуары часто работают как маленький, но заметный знак.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самовыражение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выбирают причёску и аксессуары, чтобы подчеркнуть настроение, выделиться или почувствовать себя увереннее. Это важная часть личного стиля.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красота: два важных критерия одежды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без комфорта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одежда часто выглядела эффектно, но мешала двигаться. Корсеты стягивали фигуру, тяжёлые ткани утомляли, а неудобная обувь быстро делала ходьбу трудной.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одежда чаще соединяет красивый вид и удобство. Люди выбирают вещи, которые подходят для школы, прогулок, поездок и активного дня.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гардероб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костюмы, кроссовки, худи и джинсы стали обычными вещами. Они нравятся подросткам, потому что не стесняют движения и легко сочетаются между собой.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удобна, человеку проще учиться, гулять, заниматься спортом и чувствовать себя уверенно. Поэтому практичность стала таким же важным критерием, как внешний вид.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стили среди подростков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стиля часто зависит от распорядка дня: для школы, прогулок и встреч с друзьями подростки чаще выбирают удобные варианты.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практичные стили; более выразительные направления выбирают реже, обычно для самовыражения и особых случаев.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теме раздела; условные значения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306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719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узоры и визуальные символы стиля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задают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оттенки делают образ строже и спокойнее, светлые — мягче и легче, а яркие сразу привлекают внимание и подчёркивают уверенность.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узнаются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Полоска, клетка и горох помогают быстро узнать стиль эпохи или бренда. Повторяющийся рисунок делает одежду более запоминающейся и выразительной.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логотипы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 надписи часто показывают принадлежность к бренду или группе. Они могут стать главным акцентом вещи и изменить восприятие всего образа.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детали связаны с конкретным временем: они возвращаются в моду и снова становятся узнаваемыми. Так стиль сохраняет связь с прошлым.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рисунок работают вместе: они создают первое впечатление, помогают выделиться или, наоборот, выглядеть сдержанно в зависимости от задачи.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настоящее: главные различия в стиле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раздела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цель одежды, материалы и свобода движения. Это помогает увидеть, почему современный стиль стал более удобным и личным.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от демонстрации положения к удобству и самовыражению; сегодня одежда должна подходить к разным ситуациям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разных стран и влияние климата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слои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странах одежда обычно теплее и многослойнее, потому что она должна удерживать тепло и защищать от ветра. В тёплом климате важнее лёгкость и воздухопроницаемость.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ткани зависит от температуры и влажности. Для зимы подходят плотные материалы, а для жарких регионов — тонкие и дышащие, которые не мешают движению.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костюмы сохраняют особые формы, вышивку и украшения. Позже такие элементы переходят в повседневную моду и становятся декоративными акцентами.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часто отражает культурные ценности страны. Её детали помогают сохранять память о традициях и делают стиль узнаваемым даже в современной одежде.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народного костюма к современному дизайну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традиционные элементы переходят из народной одежды в современную моду.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57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6009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58501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556" y="1766923"/>
            <a:ext cx="192938" cy="220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изменили производство одежды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фабрик и швейных машин ускорило выпуск одежды. Вещи стали изготавливаться быстрее, а значит, стали доступнее для большего числа людей.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Молнии, новые застёжки и улучшенный крой сделали одежду удобнее. Её стало легче надевать, подгонять по фигуре и использовать каждый день.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ткани часто легче стирать и быстрее сушить. Это особенно важно для школьной и повседневной одежды, которую носят почти каждый день.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одежду не только красивее, но и практичнее. Некоторые современные материалы помогают чувствовать себя комфортно и свободно во время движения.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ткани добавили прочность, эластичность и устойчивость к износу. Многие вещи теперь лучше подходят для активного движения и частой носки.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современный образ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может изменить впечатление: ремень, шарф, часы или заколка связывают образ в единое целое.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задаёт основу, но именно дополнительные элементы делают внешний вид узнаваемым и завершённым.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теме раздела; условные значения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выбирают разные стили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вкус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подростки предпочитают спокойные цвета и простые формы, другие выбирают яркие детали и заметные сочетания. Стиль помогает показать характер без лишних слов.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одежды влияют друзья, школьная среда и правила дресс-кода. Подростки часто стараются выглядеть уместно, но при этом сохранить свою индивидуальность.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Кумиры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Музыканты, спортсмены, актёры и блогеры часто становятся примером. Их образы быстро запоминаются и подсказывают новые идеи для одежды, обуви и аксессуаров.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человек выбирает разный стиль для школы, спорта, прогулки и праздника. Одежда должна подходить не только к вкусу, но и к делу.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как форма общения без слов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сообщает о человеке ещё до разговора. Аккуратная, яркая или необычная одежда сразу задаёт тон общению и помогает заметить настроение.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обувь и аксессуары могут показывать уверенность, осторожность, творчество или любовь к удобству. Люди читают такие сигналы почти автоматически.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среде стиль должен быть не только красивым, но и подходящим. Здесь важны аккуратность, простота и уважение к правилам.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школы одежда становится способом выразить себя. Подросток может выбрать образ, который отражает его интересы, настроение и представление о себе.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меняется вместе с жизнью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одежды показывает, как техника, культура и повседневные привычки влияют на внешний вид людей. Понимая это, легче видеть связь эпох и выбирать свой стиль осознанно.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2026-05-31T07:31:43Z</dcterms:created>
  <dcterms:modified xsi:type="dcterms:W3CDTF">2026-05-31T07:31:43Z</dcterms:modified>
</cp:coreProperties>
</file>